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0" r:id="rId4"/>
    <p:sldId id="273" r:id="rId5"/>
    <p:sldId id="266" r:id="rId6"/>
    <p:sldId id="271" r:id="rId7"/>
    <p:sldId id="267" r:id="rId8"/>
    <p:sldId id="268" r:id="rId9"/>
    <p:sldId id="269" r:id="rId10"/>
    <p:sldId id="272" r:id="rId11"/>
    <p:sldId id="275" r:id="rId12"/>
    <p:sldId id="27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5"/>
    <p:restoredTop sz="94515"/>
  </p:normalViewPr>
  <p:slideViewPr>
    <p:cSldViewPr snapToGrid="0">
      <p:cViewPr varScale="1">
        <p:scale>
          <a:sx n="71" d="100"/>
          <a:sy n="71" d="100"/>
        </p:scale>
        <p:origin x="17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17FC3-713F-436B-8046-56BD8495F94C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E60AB5-6924-4C91-9622-B20C709FA27E}">
      <dgm:prSet/>
      <dgm:spPr/>
      <dgm:t>
        <a:bodyPr/>
        <a:lstStyle/>
        <a:p>
          <a:r>
            <a:rPr lang="en-US"/>
            <a:t>Free</a:t>
          </a:r>
        </a:p>
      </dgm:t>
    </dgm:pt>
    <dgm:pt modelId="{2940F4D3-7989-4010-B0D1-67800DE7E04E}" type="parTrans" cxnId="{5B6DA8CD-6B50-4C13-97C1-2C18A7A9967C}">
      <dgm:prSet/>
      <dgm:spPr/>
      <dgm:t>
        <a:bodyPr/>
        <a:lstStyle/>
        <a:p>
          <a:endParaRPr lang="en-US"/>
        </a:p>
      </dgm:t>
    </dgm:pt>
    <dgm:pt modelId="{445CDA45-57B5-4AD0-91F4-A3CFBF2CB4EB}" type="sibTrans" cxnId="{5B6DA8CD-6B50-4C13-97C1-2C18A7A9967C}">
      <dgm:prSet/>
      <dgm:spPr/>
      <dgm:t>
        <a:bodyPr/>
        <a:lstStyle/>
        <a:p>
          <a:endParaRPr lang="en-US"/>
        </a:p>
      </dgm:t>
    </dgm:pt>
    <dgm:pt modelId="{D2CB295C-31A5-4891-8FB1-2933041F52C9}">
      <dgm:prSet/>
      <dgm:spPr/>
      <dgm:t>
        <a:bodyPr/>
        <a:lstStyle/>
        <a:p>
          <a:r>
            <a:rPr lang="en-US"/>
            <a:t>Basic</a:t>
          </a:r>
        </a:p>
      </dgm:t>
    </dgm:pt>
    <dgm:pt modelId="{5EAFBBD7-DEDE-40F5-9D52-5F5695EE8919}" type="parTrans" cxnId="{EE598346-E16C-4B82-AF36-25B4EB0B1B68}">
      <dgm:prSet/>
      <dgm:spPr/>
      <dgm:t>
        <a:bodyPr/>
        <a:lstStyle/>
        <a:p>
          <a:endParaRPr lang="en-US"/>
        </a:p>
      </dgm:t>
    </dgm:pt>
    <dgm:pt modelId="{531C367F-C479-491B-A976-4B64F187C1FB}" type="sibTrans" cxnId="{EE598346-E16C-4B82-AF36-25B4EB0B1B68}">
      <dgm:prSet/>
      <dgm:spPr/>
      <dgm:t>
        <a:bodyPr/>
        <a:lstStyle/>
        <a:p>
          <a:endParaRPr lang="en-US"/>
        </a:p>
      </dgm:t>
    </dgm:pt>
    <dgm:pt modelId="{6450EA3F-C90B-4B4A-A3EB-84FBBC6BBD33}">
      <dgm:prSet/>
      <dgm:spPr/>
      <dgm:t>
        <a:bodyPr/>
        <a:lstStyle/>
        <a:p>
          <a:r>
            <a:rPr lang="en-US"/>
            <a:t>Standard</a:t>
          </a:r>
        </a:p>
      </dgm:t>
    </dgm:pt>
    <dgm:pt modelId="{2E39836B-7EAC-4592-BBD6-AFF04F91A7B3}" type="parTrans" cxnId="{974F2E23-839B-45D2-A686-86CBBFE283A4}">
      <dgm:prSet/>
      <dgm:spPr/>
      <dgm:t>
        <a:bodyPr/>
        <a:lstStyle/>
        <a:p>
          <a:endParaRPr lang="en-US"/>
        </a:p>
      </dgm:t>
    </dgm:pt>
    <dgm:pt modelId="{1958A9C8-40F5-46B4-B96E-20A8BD35A2CE}" type="sibTrans" cxnId="{974F2E23-839B-45D2-A686-86CBBFE283A4}">
      <dgm:prSet/>
      <dgm:spPr/>
      <dgm:t>
        <a:bodyPr/>
        <a:lstStyle/>
        <a:p>
          <a:endParaRPr lang="en-US"/>
        </a:p>
      </dgm:t>
    </dgm:pt>
    <dgm:pt modelId="{C2CF6097-B7F0-494D-BEBA-3AC6B293472E}">
      <dgm:prSet/>
      <dgm:spPr/>
      <dgm:t>
        <a:bodyPr/>
        <a:lstStyle/>
        <a:p>
          <a:r>
            <a:rPr lang="en-US"/>
            <a:t>Pro</a:t>
          </a:r>
        </a:p>
      </dgm:t>
    </dgm:pt>
    <dgm:pt modelId="{8C36FD92-DEE9-4B0B-959C-B4142DD29217}" type="parTrans" cxnId="{89D3FEBF-5C8C-4228-BA93-7356DEDE46F4}">
      <dgm:prSet/>
      <dgm:spPr/>
      <dgm:t>
        <a:bodyPr/>
        <a:lstStyle/>
        <a:p>
          <a:endParaRPr lang="en-US"/>
        </a:p>
      </dgm:t>
    </dgm:pt>
    <dgm:pt modelId="{66E72A7C-7D4D-4F87-88FC-4691A91CB388}" type="sibTrans" cxnId="{89D3FEBF-5C8C-4228-BA93-7356DEDE46F4}">
      <dgm:prSet/>
      <dgm:spPr/>
      <dgm:t>
        <a:bodyPr/>
        <a:lstStyle/>
        <a:p>
          <a:endParaRPr lang="en-US"/>
        </a:p>
      </dgm:t>
    </dgm:pt>
    <dgm:pt modelId="{7668022F-63A8-4641-BA3A-1B32FF2A6DD3}">
      <dgm:prSet/>
      <dgm:spPr/>
      <dgm:t>
        <a:bodyPr/>
        <a:lstStyle/>
        <a:p>
          <a:r>
            <a:rPr lang="en-US"/>
            <a:t>Enterprise</a:t>
          </a:r>
        </a:p>
      </dgm:t>
    </dgm:pt>
    <dgm:pt modelId="{BD76BA3F-3690-4513-BF16-6C417A20E933}" type="parTrans" cxnId="{A13B9685-C627-46C3-9293-248A972F4210}">
      <dgm:prSet/>
      <dgm:spPr/>
      <dgm:t>
        <a:bodyPr/>
        <a:lstStyle/>
        <a:p>
          <a:endParaRPr lang="en-US"/>
        </a:p>
      </dgm:t>
    </dgm:pt>
    <dgm:pt modelId="{C3B9F36B-C6B9-4833-A849-993E4B30AB1A}" type="sibTrans" cxnId="{A13B9685-C627-46C3-9293-248A972F4210}">
      <dgm:prSet/>
      <dgm:spPr/>
      <dgm:t>
        <a:bodyPr/>
        <a:lstStyle/>
        <a:p>
          <a:endParaRPr lang="en-US"/>
        </a:p>
      </dgm:t>
    </dgm:pt>
    <dgm:pt modelId="{C58D6212-3A66-5E4B-80B0-CFE02EFD8ABE}" type="pres">
      <dgm:prSet presAssocID="{CCA17FC3-713F-436B-8046-56BD8495F94C}" presName="linear" presStyleCnt="0">
        <dgm:presLayoutVars>
          <dgm:dir/>
          <dgm:animLvl val="lvl"/>
          <dgm:resizeHandles val="exact"/>
        </dgm:presLayoutVars>
      </dgm:prSet>
      <dgm:spPr/>
    </dgm:pt>
    <dgm:pt modelId="{8B12A4F4-470A-8841-9CA7-402B22FEB9F3}" type="pres">
      <dgm:prSet presAssocID="{61E60AB5-6924-4C91-9622-B20C709FA27E}" presName="parentLin" presStyleCnt="0"/>
      <dgm:spPr/>
    </dgm:pt>
    <dgm:pt modelId="{15494D42-B289-E94F-8369-315066D626D2}" type="pres">
      <dgm:prSet presAssocID="{61E60AB5-6924-4C91-9622-B20C709FA27E}" presName="parentLeftMargin" presStyleLbl="node1" presStyleIdx="0" presStyleCnt="5"/>
      <dgm:spPr/>
    </dgm:pt>
    <dgm:pt modelId="{47EE10E1-B0EB-A641-9755-C365962570CD}" type="pres">
      <dgm:prSet presAssocID="{61E60AB5-6924-4C91-9622-B20C709FA27E}" presName="parentText" presStyleLbl="node1" presStyleIdx="0" presStyleCnt="5" custFlipHor="1" custScaleX="31296">
        <dgm:presLayoutVars>
          <dgm:chMax val="0"/>
          <dgm:bulletEnabled val="1"/>
        </dgm:presLayoutVars>
      </dgm:prSet>
      <dgm:spPr/>
    </dgm:pt>
    <dgm:pt modelId="{50BC2B3C-2D3E-E445-86A4-B87BCB64DACE}" type="pres">
      <dgm:prSet presAssocID="{61E60AB5-6924-4C91-9622-B20C709FA27E}" presName="negativeSpace" presStyleCnt="0"/>
      <dgm:spPr/>
    </dgm:pt>
    <dgm:pt modelId="{99C8A894-9DEF-A340-85CD-593D67B74E58}" type="pres">
      <dgm:prSet presAssocID="{61E60AB5-6924-4C91-9622-B20C709FA27E}" presName="childText" presStyleLbl="conFgAcc1" presStyleIdx="0" presStyleCnt="5">
        <dgm:presLayoutVars>
          <dgm:bulletEnabled val="1"/>
        </dgm:presLayoutVars>
      </dgm:prSet>
      <dgm:spPr/>
    </dgm:pt>
    <dgm:pt modelId="{7342B3A8-A25C-0041-A617-1027919A874B}" type="pres">
      <dgm:prSet presAssocID="{445CDA45-57B5-4AD0-91F4-A3CFBF2CB4EB}" presName="spaceBetweenRectangles" presStyleCnt="0"/>
      <dgm:spPr/>
    </dgm:pt>
    <dgm:pt modelId="{1E5C89D4-FEAF-3F43-B23C-96BFA548EBF5}" type="pres">
      <dgm:prSet presAssocID="{D2CB295C-31A5-4891-8FB1-2933041F52C9}" presName="parentLin" presStyleCnt="0"/>
      <dgm:spPr/>
    </dgm:pt>
    <dgm:pt modelId="{F5DC8426-8971-5940-91EC-B61B95D9D31F}" type="pres">
      <dgm:prSet presAssocID="{D2CB295C-31A5-4891-8FB1-2933041F52C9}" presName="parentLeftMargin" presStyleLbl="node1" presStyleIdx="0" presStyleCnt="5"/>
      <dgm:spPr/>
    </dgm:pt>
    <dgm:pt modelId="{E775CEE6-294E-4E40-93DB-4867EB3B9819}" type="pres">
      <dgm:prSet presAssocID="{D2CB295C-31A5-4891-8FB1-2933041F52C9}" presName="parentText" presStyleLbl="node1" presStyleIdx="1" presStyleCnt="5" custScaleX="41803">
        <dgm:presLayoutVars>
          <dgm:chMax val="0"/>
          <dgm:bulletEnabled val="1"/>
        </dgm:presLayoutVars>
      </dgm:prSet>
      <dgm:spPr/>
    </dgm:pt>
    <dgm:pt modelId="{30567430-2239-C549-8C76-07ACB6F27782}" type="pres">
      <dgm:prSet presAssocID="{D2CB295C-31A5-4891-8FB1-2933041F52C9}" presName="negativeSpace" presStyleCnt="0"/>
      <dgm:spPr/>
    </dgm:pt>
    <dgm:pt modelId="{8C8123B4-C57E-3243-B9A1-661DFEC650F6}" type="pres">
      <dgm:prSet presAssocID="{D2CB295C-31A5-4891-8FB1-2933041F52C9}" presName="childText" presStyleLbl="conFgAcc1" presStyleIdx="1" presStyleCnt="5">
        <dgm:presLayoutVars>
          <dgm:bulletEnabled val="1"/>
        </dgm:presLayoutVars>
      </dgm:prSet>
      <dgm:spPr/>
    </dgm:pt>
    <dgm:pt modelId="{809F3F8E-94D3-C947-941A-A0C5A53C3DFB}" type="pres">
      <dgm:prSet presAssocID="{531C367F-C479-491B-A976-4B64F187C1FB}" presName="spaceBetweenRectangles" presStyleCnt="0"/>
      <dgm:spPr/>
    </dgm:pt>
    <dgm:pt modelId="{DCE7C636-431E-5441-B621-75E6F0CC1918}" type="pres">
      <dgm:prSet presAssocID="{6450EA3F-C90B-4B4A-A3EB-84FBBC6BBD33}" presName="parentLin" presStyleCnt="0"/>
      <dgm:spPr/>
    </dgm:pt>
    <dgm:pt modelId="{2FFCB7BC-346B-C842-A2E2-0207DAE69F83}" type="pres">
      <dgm:prSet presAssocID="{6450EA3F-C90B-4B4A-A3EB-84FBBC6BBD33}" presName="parentLeftMargin" presStyleLbl="node1" presStyleIdx="1" presStyleCnt="5"/>
      <dgm:spPr/>
    </dgm:pt>
    <dgm:pt modelId="{CE9C450E-6796-BC4E-BA39-DA061775886C}" type="pres">
      <dgm:prSet presAssocID="{6450EA3F-C90B-4B4A-A3EB-84FBBC6BBD33}" presName="parentText" presStyleLbl="node1" presStyleIdx="2" presStyleCnt="5" custScaleX="98411">
        <dgm:presLayoutVars>
          <dgm:chMax val="0"/>
          <dgm:bulletEnabled val="1"/>
        </dgm:presLayoutVars>
      </dgm:prSet>
      <dgm:spPr/>
    </dgm:pt>
    <dgm:pt modelId="{D4230B08-BE31-8A47-967C-9B93F8CA04F9}" type="pres">
      <dgm:prSet presAssocID="{6450EA3F-C90B-4B4A-A3EB-84FBBC6BBD33}" presName="negativeSpace" presStyleCnt="0"/>
      <dgm:spPr/>
    </dgm:pt>
    <dgm:pt modelId="{1E711173-FD03-6443-AEBC-5010BF09F7B6}" type="pres">
      <dgm:prSet presAssocID="{6450EA3F-C90B-4B4A-A3EB-84FBBC6BBD33}" presName="childText" presStyleLbl="conFgAcc1" presStyleIdx="2" presStyleCnt="5">
        <dgm:presLayoutVars>
          <dgm:bulletEnabled val="1"/>
        </dgm:presLayoutVars>
      </dgm:prSet>
      <dgm:spPr/>
    </dgm:pt>
    <dgm:pt modelId="{91413D7C-53C3-044E-9405-04F0ABB102E2}" type="pres">
      <dgm:prSet presAssocID="{1958A9C8-40F5-46B4-B96E-20A8BD35A2CE}" presName="spaceBetweenRectangles" presStyleCnt="0"/>
      <dgm:spPr/>
    </dgm:pt>
    <dgm:pt modelId="{A7A538A4-1792-8442-BF52-A145E8C877A7}" type="pres">
      <dgm:prSet presAssocID="{C2CF6097-B7F0-494D-BEBA-3AC6B293472E}" presName="parentLin" presStyleCnt="0"/>
      <dgm:spPr/>
    </dgm:pt>
    <dgm:pt modelId="{0DEF26DC-C9D6-7244-8537-9C346BC81F9E}" type="pres">
      <dgm:prSet presAssocID="{C2CF6097-B7F0-494D-BEBA-3AC6B293472E}" presName="parentLeftMargin" presStyleLbl="node1" presStyleIdx="2" presStyleCnt="5"/>
      <dgm:spPr/>
    </dgm:pt>
    <dgm:pt modelId="{EA3B91C2-9BA8-B840-ACC1-085A87342F8C}" type="pres">
      <dgm:prSet presAssocID="{C2CF6097-B7F0-494D-BEBA-3AC6B293472E}" presName="parentText" presStyleLbl="node1" presStyleIdx="3" presStyleCnt="5" custScaleX="120280">
        <dgm:presLayoutVars>
          <dgm:chMax val="0"/>
          <dgm:bulletEnabled val="1"/>
        </dgm:presLayoutVars>
      </dgm:prSet>
      <dgm:spPr/>
    </dgm:pt>
    <dgm:pt modelId="{027EE21F-F8E7-834D-ACEC-99456D6A6194}" type="pres">
      <dgm:prSet presAssocID="{C2CF6097-B7F0-494D-BEBA-3AC6B293472E}" presName="negativeSpace" presStyleCnt="0"/>
      <dgm:spPr/>
    </dgm:pt>
    <dgm:pt modelId="{4AC7A36F-F16A-8F45-806B-6409DEC2115C}" type="pres">
      <dgm:prSet presAssocID="{C2CF6097-B7F0-494D-BEBA-3AC6B293472E}" presName="childText" presStyleLbl="conFgAcc1" presStyleIdx="3" presStyleCnt="5">
        <dgm:presLayoutVars>
          <dgm:bulletEnabled val="1"/>
        </dgm:presLayoutVars>
      </dgm:prSet>
      <dgm:spPr/>
    </dgm:pt>
    <dgm:pt modelId="{5F616796-10EE-FF47-8984-353F7BEAF250}" type="pres">
      <dgm:prSet presAssocID="{66E72A7C-7D4D-4F87-88FC-4691A91CB388}" presName="spaceBetweenRectangles" presStyleCnt="0"/>
      <dgm:spPr/>
    </dgm:pt>
    <dgm:pt modelId="{1F05A763-A584-F14D-884C-8D71C1A4E366}" type="pres">
      <dgm:prSet presAssocID="{7668022F-63A8-4641-BA3A-1B32FF2A6DD3}" presName="parentLin" presStyleCnt="0"/>
      <dgm:spPr/>
    </dgm:pt>
    <dgm:pt modelId="{683F3D47-5BA9-6D44-ABD3-A27DAE924982}" type="pres">
      <dgm:prSet presAssocID="{7668022F-63A8-4641-BA3A-1B32FF2A6DD3}" presName="parentLeftMargin" presStyleLbl="node1" presStyleIdx="3" presStyleCnt="5"/>
      <dgm:spPr/>
    </dgm:pt>
    <dgm:pt modelId="{B54CFCA7-61D9-9D43-9D84-780E8D2E0318}" type="pres">
      <dgm:prSet presAssocID="{7668022F-63A8-4641-BA3A-1B32FF2A6DD3}" presName="parentText" presStyleLbl="node1" presStyleIdx="4" presStyleCnt="5" custScaleX="130983">
        <dgm:presLayoutVars>
          <dgm:chMax val="0"/>
          <dgm:bulletEnabled val="1"/>
        </dgm:presLayoutVars>
      </dgm:prSet>
      <dgm:spPr/>
    </dgm:pt>
    <dgm:pt modelId="{301FD55E-983F-504C-9AAE-E3A08A6A9B22}" type="pres">
      <dgm:prSet presAssocID="{7668022F-63A8-4641-BA3A-1B32FF2A6DD3}" presName="negativeSpace" presStyleCnt="0"/>
      <dgm:spPr/>
    </dgm:pt>
    <dgm:pt modelId="{BDFA9D24-BF7D-604D-8E4F-D9CFBA3578E7}" type="pres">
      <dgm:prSet presAssocID="{7668022F-63A8-4641-BA3A-1B32FF2A6DD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6EA3A0F-7455-684A-89E3-9E631C1603C0}" type="presOf" srcId="{61E60AB5-6924-4C91-9622-B20C709FA27E}" destId="{47EE10E1-B0EB-A641-9755-C365962570CD}" srcOrd="1" destOrd="0" presId="urn:microsoft.com/office/officeart/2005/8/layout/list1"/>
    <dgm:cxn modelId="{974F2E23-839B-45D2-A686-86CBBFE283A4}" srcId="{CCA17FC3-713F-436B-8046-56BD8495F94C}" destId="{6450EA3F-C90B-4B4A-A3EB-84FBBC6BBD33}" srcOrd="2" destOrd="0" parTransId="{2E39836B-7EAC-4592-BBD6-AFF04F91A7B3}" sibTransId="{1958A9C8-40F5-46B4-B96E-20A8BD35A2CE}"/>
    <dgm:cxn modelId="{529FE123-D4AB-6642-93ED-84D06A7F51C6}" type="presOf" srcId="{6450EA3F-C90B-4B4A-A3EB-84FBBC6BBD33}" destId="{2FFCB7BC-346B-C842-A2E2-0207DAE69F83}" srcOrd="0" destOrd="0" presId="urn:microsoft.com/office/officeart/2005/8/layout/list1"/>
    <dgm:cxn modelId="{31A9CD31-D9C0-AA40-898D-3CB57ABFB583}" type="presOf" srcId="{7668022F-63A8-4641-BA3A-1B32FF2A6DD3}" destId="{B54CFCA7-61D9-9D43-9D84-780E8D2E0318}" srcOrd="1" destOrd="0" presId="urn:microsoft.com/office/officeart/2005/8/layout/list1"/>
    <dgm:cxn modelId="{EE598346-E16C-4B82-AF36-25B4EB0B1B68}" srcId="{CCA17FC3-713F-436B-8046-56BD8495F94C}" destId="{D2CB295C-31A5-4891-8FB1-2933041F52C9}" srcOrd="1" destOrd="0" parTransId="{5EAFBBD7-DEDE-40F5-9D52-5F5695EE8919}" sibTransId="{531C367F-C479-491B-A976-4B64F187C1FB}"/>
    <dgm:cxn modelId="{34209257-5304-E246-9F73-61F4541386A9}" type="presOf" srcId="{CCA17FC3-713F-436B-8046-56BD8495F94C}" destId="{C58D6212-3A66-5E4B-80B0-CFE02EFD8ABE}" srcOrd="0" destOrd="0" presId="urn:microsoft.com/office/officeart/2005/8/layout/list1"/>
    <dgm:cxn modelId="{B262C16B-B1FC-704C-9CEA-4F6445FB6D10}" type="presOf" srcId="{D2CB295C-31A5-4891-8FB1-2933041F52C9}" destId="{E775CEE6-294E-4E40-93DB-4867EB3B9819}" srcOrd="1" destOrd="0" presId="urn:microsoft.com/office/officeart/2005/8/layout/list1"/>
    <dgm:cxn modelId="{E5B0FE6C-ECA6-E74C-8BD8-A4A9EA6F264E}" type="presOf" srcId="{61E60AB5-6924-4C91-9622-B20C709FA27E}" destId="{15494D42-B289-E94F-8369-315066D626D2}" srcOrd="0" destOrd="0" presId="urn:microsoft.com/office/officeart/2005/8/layout/list1"/>
    <dgm:cxn modelId="{A13B9685-C627-46C3-9293-248A972F4210}" srcId="{CCA17FC3-713F-436B-8046-56BD8495F94C}" destId="{7668022F-63A8-4641-BA3A-1B32FF2A6DD3}" srcOrd="4" destOrd="0" parTransId="{BD76BA3F-3690-4513-BF16-6C417A20E933}" sibTransId="{C3B9F36B-C6B9-4833-A849-993E4B30AB1A}"/>
    <dgm:cxn modelId="{4F360E9E-FCAE-4F4D-B3CF-D127604BE375}" type="presOf" srcId="{C2CF6097-B7F0-494D-BEBA-3AC6B293472E}" destId="{0DEF26DC-C9D6-7244-8537-9C346BC81F9E}" srcOrd="0" destOrd="0" presId="urn:microsoft.com/office/officeart/2005/8/layout/list1"/>
    <dgm:cxn modelId="{D87FE9A6-2CA9-B347-B9D3-12A40854629B}" type="presOf" srcId="{7668022F-63A8-4641-BA3A-1B32FF2A6DD3}" destId="{683F3D47-5BA9-6D44-ABD3-A27DAE924982}" srcOrd="0" destOrd="0" presId="urn:microsoft.com/office/officeart/2005/8/layout/list1"/>
    <dgm:cxn modelId="{23D706B7-131F-E343-A06D-1E7B485D28CA}" type="presOf" srcId="{C2CF6097-B7F0-494D-BEBA-3AC6B293472E}" destId="{EA3B91C2-9BA8-B840-ACC1-085A87342F8C}" srcOrd="1" destOrd="0" presId="urn:microsoft.com/office/officeart/2005/8/layout/list1"/>
    <dgm:cxn modelId="{89D3FEBF-5C8C-4228-BA93-7356DEDE46F4}" srcId="{CCA17FC3-713F-436B-8046-56BD8495F94C}" destId="{C2CF6097-B7F0-494D-BEBA-3AC6B293472E}" srcOrd="3" destOrd="0" parTransId="{8C36FD92-DEE9-4B0B-959C-B4142DD29217}" sibTransId="{66E72A7C-7D4D-4F87-88FC-4691A91CB388}"/>
    <dgm:cxn modelId="{6E2823C2-D4E9-0B45-9153-E07824BFBAF7}" type="presOf" srcId="{6450EA3F-C90B-4B4A-A3EB-84FBBC6BBD33}" destId="{CE9C450E-6796-BC4E-BA39-DA061775886C}" srcOrd="1" destOrd="0" presId="urn:microsoft.com/office/officeart/2005/8/layout/list1"/>
    <dgm:cxn modelId="{5B6DA8CD-6B50-4C13-97C1-2C18A7A9967C}" srcId="{CCA17FC3-713F-436B-8046-56BD8495F94C}" destId="{61E60AB5-6924-4C91-9622-B20C709FA27E}" srcOrd="0" destOrd="0" parTransId="{2940F4D3-7989-4010-B0D1-67800DE7E04E}" sibTransId="{445CDA45-57B5-4AD0-91F4-A3CFBF2CB4EB}"/>
    <dgm:cxn modelId="{DABFD7D2-3342-FA45-B4F9-9E4D9DC41D3B}" type="presOf" srcId="{D2CB295C-31A5-4891-8FB1-2933041F52C9}" destId="{F5DC8426-8971-5940-91EC-B61B95D9D31F}" srcOrd="0" destOrd="0" presId="urn:microsoft.com/office/officeart/2005/8/layout/list1"/>
    <dgm:cxn modelId="{D68791C5-AC2A-F449-B0A6-03B1578259AE}" type="presParOf" srcId="{C58D6212-3A66-5E4B-80B0-CFE02EFD8ABE}" destId="{8B12A4F4-470A-8841-9CA7-402B22FEB9F3}" srcOrd="0" destOrd="0" presId="urn:microsoft.com/office/officeart/2005/8/layout/list1"/>
    <dgm:cxn modelId="{70FC3772-727D-2344-B1BE-A855030B04E0}" type="presParOf" srcId="{8B12A4F4-470A-8841-9CA7-402B22FEB9F3}" destId="{15494D42-B289-E94F-8369-315066D626D2}" srcOrd="0" destOrd="0" presId="urn:microsoft.com/office/officeart/2005/8/layout/list1"/>
    <dgm:cxn modelId="{9F191562-B1A5-894C-9448-8F901EDBC2BD}" type="presParOf" srcId="{8B12A4F4-470A-8841-9CA7-402B22FEB9F3}" destId="{47EE10E1-B0EB-A641-9755-C365962570CD}" srcOrd="1" destOrd="0" presId="urn:microsoft.com/office/officeart/2005/8/layout/list1"/>
    <dgm:cxn modelId="{6CD7B325-A0DA-5348-88F7-CC114BB5B583}" type="presParOf" srcId="{C58D6212-3A66-5E4B-80B0-CFE02EFD8ABE}" destId="{50BC2B3C-2D3E-E445-86A4-B87BCB64DACE}" srcOrd="1" destOrd="0" presId="urn:microsoft.com/office/officeart/2005/8/layout/list1"/>
    <dgm:cxn modelId="{A61351EC-48FC-614F-923B-FFD643F2D71B}" type="presParOf" srcId="{C58D6212-3A66-5E4B-80B0-CFE02EFD8ABE}" destId="{99C8A894-9DEF-A340-85CD-593D67B74E58}" srcOrd="2" destOrd="0" presId="urn:microsoft.com/office/officeart/2005/8/layout/list1"/>
    <dgm:cxn modelId="{E12C67E6-6941-3F49-AD10-7EB2B810031D}" type="presParOf" srcId="{C58D6212-3A66-5E4B-80B0-CFE02EFD8ABE}" destId="{7342B3A8-A25C-0041-A617-1027919A874B}" srcOrd="3" destOrd="0" presId="urn:microsoft.com/office/officeart/2005/8/layout/list1"/>
    <dgm:cxn modelId="{0BE79C54-E33C-9843-B6FB-FA2F8EAFAF2B}" type="presParOf" srcId="{C58D6212-3A66-5E4B-80B0-CFE02EFD8ABE}" destId="{1E5C89D4-FEAF-3F43-B23C-96BFA548EBF5}" srcOrd="4" destOrd="0" presId="urn:microsoft.com/office/officeart/2005/8/layout/list1"/>
    <dgm:cxn modelId="{D7F92DFE-17F3-6F42-818A-6A1F05D9B012}" type="presParOf" srcId="{1E5C89D4-FEAF-3F43-B23C-96BFA548EBF5}" destId="{F5DC8426-8971-5940-91EC-B61B95D9D31F}" srcOrd="0" destOrd="0" presId="urn:microsoft.com/office/officeart/2005/8/layout/list1"/>
    <dgm:cxn modelId="{2A75B513-31B6-4F41-ACF4-D6877FAF5EB1}" type="presParOf" srcId="{1E5C89D4-FEAF-3F43-B23C-96BFA548EBF5}" destId="{E775CEE6-294E-4E40-93DB-4867EB3B9819}" srcOrd="1" destOrd="0" presId="urn:microsoft.com/office/officeart/2005/8/layout/list1"/>
    <dgm:cxn modelId="{932F9BB8-2690-9A46-8F95-74989177EBA4}" type="presParOf" srcId="{C58D6212-3A66-5E4B-80B0-CFE02EFD8ABE}" destId="{30567430-2239-C549-8C76-07ACB6F27782}" srcOrd="5" destOrd="0" presId="urn:microsoft.com/office/officeart/2005/8/layout/list1"/>
    <dgm:cxn modelId="{6643680F-BA5A-6141-8640-10167F757B16}" type="presParOf" srcId="{C58D6212-3A66-5E4B-80B0-CFE02EFD8ABE}" destId="{8C8123B4-C57E-3243-B9A1-661DFEC650F6}" srcOrd="6" destOrd="0" presId="urn:microsoft.com/office/officeart/2005/8/layout/list1"/>
    <dgm:cxn modelId="{B02AE34F-BA01-7D41-BEC0-1A2D7E201920}" type="presParOf" srcId="{C58D6212-3A66-5E4B-80B0-CFE02EFD8ABE}" destId="{809F3F8E-94D3-C947-941A-A0C5A53C3DFB}" srcOrd="7" destOrd="0" presId="urn:microsoft.com/office/officeart/2005/8/layout/list1"/>
    <dgm:cxn modelId="{FE9EC814-EF45-8B43-B560-7F26A9DFA017}" type="presParOf" srcId="{C58D6212-3A66-5E4B-80B0-CFE02EFD8ABE}" destId="{DCE7C636-431E-5441-B621-75E6F0CC1918}" srcOrd="8" destOrd="0" presId="urn:microsoft.com/office/officeart/2005/8/layout/list1"/>
    <dgm:cxn modelId="{B79F0267-B69F-7B44-BF10-56350FAD39A0}" type="presParOf" srcId="{DCE7C636-431E-5441-B621-75E6F0CC1918}" destId="{2FFCB7BC-346B-C842-A2E2-0207DAE69F83}" srcOrd="0" destOrd="0" presId="urn:microsoft.com/office/officeart/2005/8/layout/list1"/>
    <dgm:cxn modelId="{767C5038-74E2-4947-A5CC-703291B2D22F}" type="presParOf" srcId="{DCE7C636-431E-5441-B621-75E6F0CC1918}" destId="{CE9C450E-6796-BC4E-BA39-DA061775886C}" srcOrd="1" destOrd="0" presId="urn:microsoft.com/office/officeart/2005/8/layout/list1"/>
    <dgm:cxn modelId="{3F73A425-B6DF-1C49-AA5F-41152F0548DB}" type="presParOf" srcId="{C58D6212-3A66-5E4B-80B0-CFE02EFD8ABE}" destId="{D4230B08-BE31-8A47-967C-9B93F8CA04F9}" srcOrd="9" destOrd="0" presId="urn:microsoft.com/office/officeart/2005/8/layout/list1"/>
    <dgm:cxn modelId="{0436D9CF-B008-7040-A53C-DBE4590B47BC}" type="presParOf" srcId="{C58D6212-3A66-5E4B-80B0-CFE02EFD8ABE}" destId="{1E711173-FD03-6443-AEBC-5010BF09F7B6}" srcOrd="10" destOrd="0" presId="urn:microsoft.com/office/officeart/2005/8/layout/list1"/>
    <dgm:cxn modelId="{8F796B98-B8F8-8342-B0C0-F1B1FCDADF70}" type="presParOf" srcId="{C58D6212-3A66-5E4B-80B0-CFE02EFD8ABE}" destId="{91413D7C-53C3-044E-9405-04F0ABB102E2}" srcOrd="11" destOrd="0" presId="urn:microsoft.com/office/officeart/2005/8/layout/list1"/>
    <dgm:cxn modelId="{A3BD3ABA-D2C1-D04E-8A73-B41A764AB4C8}" type="presParOf" srcId="{C58D6212-3A66-5E4B-80B0-CFE02EFD8ABE}" destId="{A7A538A4-1792-8442-BF52-A145E8C877A7}" srcOrd="12" destOrd="0" presId="urn:microsoft.com/office/officeart/2005/8/layout/list1"/>
    <dgm:cxn modelId="{3ECD1137-81FA-264A-85E1-FBF1D3A9F7A4}" type="presParOf" srcId="{A7A538A4-1792-8442-BF52-A145E8C877A7}" destId="{0DEF26DC-C9D6-7244-8537-9C346BC81F9E}" srcOrd="0" destOrd="0" presId="urn:microsoft.com/office/officeart/2005/8/layout/list1"/>
    <dgm:cxn modelId="{8AF53A81-94BE-7E44-B601-46E9964C93AC}" type="presParOf" srcId="{A7A538A4-1792-8442-BF52-A145E8C877A7}" destId="{EA3B91C2-9BA8-B840-ACC1-085A87342F8C}" srcOrd="1" destOrd="0" presId="urn:microsoft.com/office/officeart/2005/8/layout/list1"/>
    <dgm:cxn modelId="{2816B011-5311-7644-9C66-B2E19F671A36}" type="presParOf" srcId="{C58D6212-3A66-5E4B-80B0-CFE02EFD8ABE}" destId="{027EE21F-F8E7-834D-ACEC-99456D6A6194}" srcOrd="13" destOrd="0" presId="urn:microsoft.com/office/officeart/2005/8/layout/list1"/>
    <dgm:cxn modelId="{6B0E2FAB-E136-C34B-9919-65EADAFD860C}" type="presParOf" srcId="{C58D6212-3A66-5E4B-80B0-CFE02EFD8ABE}" destId="{4AC7A36F-F16A-8F45-806B-6409DEC2115C}" srcOrd="14" destOrd="0" presId="urn:microsoft.com/office/officeart/2005/8/layout/list1"/>
    <dgm:cxn modelId="{6DCA75C6-0B33-024F-BBC0-CAD77553D806}" type="presParOf" srcId="{C58D6212-3A66-5E4B-80B0-CFE02EFD8ABE}" destId="{5F616796-10EE-FF47-8984-353F7BEAF250}" srcOrd="15" destOrd="0" presId="urn:microsoft.com/office/officeart/2005/8/layout/list1"/>
    <dgm:cxn modelId="{1A502153-8C34-BC4E-A705-D64D16A8659F}" type="presParOf" srcId="{C58D6212-3A66-5E4B-80B0-CFE02EFD8ABE}" destId="{1F05A763-A584-F14D-884C-8D71C1A4E366}" srcOrd="16" destOrd="0" presId="urn:microsoft.com/office/officeart/2005/8/layout/list1"/>
    <dgm:cxn modelId="{1E96F911-4335-3348-991B-C1737381D649}" type="presParOf" srcId="{1F05A763-A584-F14D-884C-8D71C1A4E366}" destId="{683F3D47-5BA9-6D44-ABD3-A27DAE924982}" srcOrd="0" destOrd="0" presId="urn:microsoft.com/office/officeart/2005/8/layout/list1"/>
    <dgm:cxn modelId="{F06FA023-2284-A442-9D38-553ABE6656C8}" type="presParOf" srcId="{1F05A763-A584-F14D-884C-8D71C1A4E366}" destId="{B54CFCA7-61D9-9D43-9D84-780E8D2E0318}" srcOrd="1" destOrd="0" presId="urn:microsoft.com/office/officeart/2005/8/layout/list1"/>
    <dgm:cxn modelId="{9E278D5C-D4E8-DE41-B2DB-2B4DAF98911C}" type="presParOf" srcId="{C58D6212-3A66-5E4B-80B0-CFE02EFD8ABE}" destId="{301FD55E-983F-504C-9AAE-E3A08A6A9B22}" srcOrd="17" destOrd="0" presId="urn:microsoft.com/office/officeart/2005/8/layout/list1"/>
    <dgm:cxn modelId="{A8F3314C-5793-0945-830E-FE9378112F0B}" type="presParOf" srcId="{C58D6212-3A66-5E4B-80B0-CFE02EFD8ABE}" destId="{BDFA9D24-BF7D-604D-8E4F-D9CFBA3578E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292C9-FCDB-4EB1-A27C-882EC53DC0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CD89122-2D0B-46E0-B3A5-314D61815136}">
      <dgm:prSet/>
      <dgm:spPr/>
      <dgm:t>
        <a:bodyPr/>
        <a:lstStyle/>
        <a:p>
          <a:r>
            <a:rPr lang="en-US"/>
            <a:t>plan it out, build it out, test it out, report it out, train it out, sell and market it out – every feature, every time</a:t>
          </a:r>
        </a:p>
      </dgm:t>
    </dgm:pt>
    <dgm:pt modelId="{F28D4FA6-7AC9-4B0D-AC04-E211A1B54393}" type="parTrans" cxnId="{CDE93FA4-143A-4F79-86D7-F7C6B159164C}">
      <dgm:prSet/>
      <dgm:spPr/>
      <dgm:t>
        <a:bodyPr/>
        <a:lstStyle/>
        <a:p>
          <a:endParaRPr lang="en-US"/>
        </a:p>
      </dgm:t>
    </dgm:pt>
    <dgm:pt modelId="{FF3E2308-E76B-421B-849F-5366E35359BC}" type="sibTrans" cxnId="{CDE93FA4-143A-4F79-86D7-F7C6B159164C}">
      <dgm:prSet/>
      <dgm:spPr/>
      <dgm:t>
        <a:bodyPr/>
        <a:lstStyle/>
        <a:p>
          <a:endParaRPr lang="en-US"/>
        </a:p>
      </dgm:t>
    </dgm:pt>
    <dgm:pt modelId="{00A03212-A094-4F7B-9E2B-BF03C745D991}">
      <dgm:prSet/>
      <dgm:spPr/>
      <dgm:t>
        <a:bodyPr/>
        <a:lstStyle/>
        <a:p>
          <a:r>
            <a:rPr lang="en-US"/>
            <a:t>All Data is Live and Searchable</a:t>
          </a:r>
        </a:p>
      </dgm:t>
    </dgm:pt>
    <dgm:pt modelId="{951149AA-BA80-41DB-8150-FCAC3E970272}" type="parTrans" cxnId="{A720ACD5-5AB0-49B9-8793-B5957B45CF87}">
      <dgm:prSet/>
      <dgm:spPr/>
      <dgm:t>
        <a:bodyPr/>
        <a:lstStyle/>
        <a:p>
          <a:endParaRPr lang="en-US"/>
        </a:p>
      </dgm:t>
    </dgm:pt>
    <dgm:pt modelId="{B235B507-C3FF-4957-B9A1-D9808E7FAC71}" type="sibTrans" cxnId="{A720ACD5-5AB0-49B9-8793-B5957B45CF87}">
      <dgm:prSet/>
      <dgm:spPr/>
      <dgm:t>
        <a:bodyPr/>
        <a:lstStyle/>
        <a:p>
          <a:endParaRPr lang="en-US"/>
        </a:p>
      </dgm:t>
    </dgm:pt>
    <dgm:pt modelId="{E46ADC7F-0381-4808-9D47-EE088B1F5562}">
      <dgm:prSet/>
      <dgm:spPr/>
      <dgm:t>
        <a:bodyPr/>
        <a:lstStyle/>
        <a:p>
          <a:r>
            <a:rPr lang="en-US"/>
            <a:t>secure, reliable, easy, simple, configurable, dynamic, the whole system under one roof, only access what you need.</a:t>
          </a:r>
        </a:p>
      </dgm:t>
    </dgm:pt>
    <dgm:pt modelId="{0D6C2543-C778-4894-B641-C0CB8388315E}" type="parTrans" cxnId="{0975D9A7-7491-4B9F-BA69-8175A8824412}">
      <dgm:prSet/>
      <dgm:spPr/>
      <dgm:t>
        <a:bodyPr/>
        <a:lstStyle/>
        <a:p>
          <a:endParaRPr lang="en-US"/>
        </a:p>
      </dgm:t>
    </dgm:pt>
    <dgm:pt modelId="{16B4DC84-644F-435E-8C9F-10532C59B1A5}" type="sibTrans" cxnId="{0975D9A7-7491-4B9F-BA69-8175A8824412}">
      <dgm:prSet/>
      <dgm:spPr/>
      <dgm:t>
        <a:bodyPr/>
        <a:lstStyle/>
        <a:p>
          <a:endParaRPr lang="en-US"/>
        </a:p>
      </dgm:t>
    </dgm:pt>
    <dgm:pt modelId="{ADBAFA0E-E001-4696-A1E1-AB07C79D9852}">
      <dgm:prSet/>
      <dgm:spPr/>
      <dgm:t>
        <a:bodyPr/>
        <a:lstStyle/>
        <a:p>
          <a:r>
            <a:rPr lang="en-US"/>
            <a:t>Easy, reliable, customizable data access</a:t>
          </a:r>
        </a:p>
      </dgm:t>
    </dgm:pt>
    <dgm:pt modelId="{EDE9718F-42BA-4E50-BD9E-0086E5092911}" type="parTrans" cxnId="{D63FBEC1-B5B1-4E84-9611-BAFC0934F69B}">
      <dgm:prSet/>
      <dgm:spPr/>
      <dgm:t>
        <a:bodyPr/>
        <a:lstStyle/>
        <a:p>
          <a:endParaRPr lang="en-US"/>
        </a:p>
      </dgm:t>
    </dgm:pt>
    <dgm:pt modelId="{4A351F1D-8027-4B48-B737-422934D7897A}" type="sibTrans" cxnId="{D63FBEC1-B5B1-4E84-9611-BAFC0934F69B}">
      <dgm:prSet/>
      <dgm:spPr/>
      <dgm:t>
        <a:bodyPr/>
        <a:lstStyle/>
        <a:p>
          <a:endParaRPr lang="en-US"/>
        </a:p>
      </dgm:t>
    </dgm:pt>
    <dgm:pt modelId="{D038EB19-6EAC-48BC-B436-1212B701FE8B}">
      <dgm:prSet/>
      <dgm:spPr/>
      <dgm:t>
        <a:bodyPr/>
        <a:lstStyle/>
        <a:p>
          <a:r>
            <a:rPr lang="en-US"/>
            <a:t>Easy, powerful and pretty</a:t>
          </a:r>
        </a:p>
      </dgm:t>
    </dgm:pt>
    <dgm:pt modelId="{404047A0-CA17-4F9A-AE4A-D9B0593E0321}" type="parTrans" cxnId="{76005D98-C640-47A5-9A8D-3B2C55EC10F5}">
      <dgm:prSet/>
      <dgm:spPr/>
      <dgm:t>
        <a:bodyPr/>
        <a:lstStyle/>
        <a:p>
          <a:endParaRPr lang="en-US"/>
        </a:p>
      </dgm:t>
    </dgm:pt>
    <dgm:pt modelId="{98AC44E8-3374-4121-A4EB-8D85C364BFCF}" type="sibTrans" cxnId="{76005D98-C640-47A5-9A8D-3B2C55EC10F5}">
      <dgm:prSet/>
      <dgm:spPr/>
      <dgm:t>
        <a:bodyPr/>
        <a:lstStyle/>
        <a:p>
          <a:endParaRPr lang="en-US"/>
        </a:p>
      </dgm:t>
    </dgm:pt>
    <dgm:pt modelId="{55F89200-FF9E-4642-BFA9-3F3CD5A0F7F5}">
      <dgm:prSet/>
      <dgm:spPr/>
      <dgm:t>
        <a:bodyPr/>
        <a:lstStyle/>
        <a:p>
          <a:r>
            <a:rPr lang="en-US"/>
            <a:t>High-end software as a service (SaaS) model, specializing in operations and accounting. We offer a standard package and then customize on top of that.</a:t>
          </a:r>
        </a:p>
      </dgm:t>
    </dgm:pt>
    <dgm:pt modelId="{3C04B35B-462A-4AEB-94CB-8949B01CF650}" type="parTrans" cxnId="{D3801D6B-9C85-42BD-83B1-57138DAED9DD}">
      <dgm:prSet/>
      <dgm:spPr/>
      <dgm:t>
        <a:bodyPr/>
        <a:lstStyle/>
        <a:p>
          <a:endParaRPr lang="en-US"/>
        </a:p>
      </dgm:t>
    </dgm:pt>
    <dgm:pt modelId="{48580845-5160-46D3-AA90-C108C01D0CDD}" type="sibTrans" cxnId="{D3801D6B-9C85-42BD-83B1-57138DAED9DD}">
      <dgm:prSet/>
      <dgm:spPr/>
      <dgm:t>
        <a:bodyPr/>
        <a:lstStyle/>
        <a:p>
          <a:endParaRPr lang="en-US"/>
        </a:p>
      </dgm:t>
    </dgm:pt>
    <dgm:pt modelId="{432B4535-35D4-4E7C-9262-0D757B29F14D}" type="pres">
      <dgm:prSet presAssocID="{D76292C9-FCDB-4EB1-A27C-882EC53DC03C}" presName="root" presStyleCnt="0">
        <dgm:presLayoutVars>
          <dgm:dir/>
          <dgm:resizeHandles val="exact"/>
        </dgm:presLayoutVars>
      </dgm:prSet>
      <dgm:spPr/>
    </dgm:pt>
    <dgm:pt modelId="{AF68AB8C-59D1-48A2-A680-CD9500A0CCD7}" type="pres">
      <dgm:prSet presAssocID="{D76292C9-FCDB-4EB1-A27C-882EC53DC03C}" presName="container" presStyleCnt="0">
        <dgm:presLayoutVars>
          <dgm:dir/>
          <dgm:resizeHandles val="exact"/>
        </dgm:presLayoutVars>
      </dgm:prSet>
      <dgm:spPr/>
    </dgm:pt>
    <dgm:pt modelId="{4A5C3A5F-ACD1-46DC-9D47-5DFB54C674CE}" type="pres">
      <dgm:prSet presAssocID="{9CD89122-2D0B-46E0-B3A5-314D61815136}" presName="compNode" presStyleCnt="0"/>
      <dgm:spPr/>
    </dgm:pt>
    <dgm:pt modelId="{BF5BB729-757E-48CE-B2AD-6BF43084318D}" type="pres">
      <dgm:prSet presAssocID="{9CD89122-2D0B-46E0-B3A5-314D61815136}" presName="iconBgRect" presStyleLbl="bgShp" presStyleIdx="0" presStyleCnt="6"/>
      <dgm:spPr/>
    </dgm:pt>
    <dgm:pt modelId="{C691B7CD-6A17-414B-AACC-B5E17C1BF827}" type="pres">
      <dgm:prSet presAssocID="{9CD89122-2D0B-46E0-B3A5-314D6181513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179A973-7048-4A61-87AB-5F3525C80ED2}" type="pres">
      <dgm:prSet presAssocID="{9CD89122-2D0B-46E0-B3A5-314D61815136}" presName="spaceRect" presStyleCnt="0"/>
      <dgm:spPr/>
    </dgm:pt>
    <dgm:pt modelId="{72F2D7CE-3748-4F51-96C7-E10A901B5049}" type="pres">
      <dgm:prSet presAssocID="{9CD89122-2D0B-46E0-B3A5-314D61815136}" presName="textRect" presStyleLbl="revTx" presStyleIdx="0" presStyleCnt="6">
        <dgm:presLayoutVars>
          <dgm:chMax val="1"/>
          <dgm:chPref val="1"/>
        </dgm:presLayoutVars>
      </dgm:prSet>
      <dgm:spPr/>
    </dgm:pt>
    <dgm:pt modelId="{CF870449-D010-472E-A20F-007F02F8D00F}" type="pres">
      <dgm:prSet presAssocID="{FF3E2308-E76B-421B-849F-5366E35359BC}" presName="sibTrans" presStyleLbl="sibTrans2D1" presStyleIdx="0" presStyleCnt="0"/>
      <dgm:spPr/>
    </dgm:pt>
    <dgm:pt modelId="{79716BD4-D318-4E66-B225-285B0C3ED325}" type="pres">
      <dgm:prSet presAssocID="{00A03212-A094-4F7B-9E2B-BF03C745D991}" presName="compNode" presStyleCnt="0"/>
      <dgm:spPr/>
    </dgm:pt>
    <dgm:pt modelId="{008223D2-7389-422A-BDD7-E75369C0BEC3}" type="pres">
      <dgm:prSet presAssocID="{00A03212-A094-4F7B-9E2B-BF03C745D991}" presName="iconBgRect" presStyleLbl="bgShp" presStyleIdx="1" presStyleCnt="6"/>
      <dgm:spPr/>
    </dgm:pt>
    <dgm:pt modelId="{981C59FE-958F-4706-9CCC-65153BD5AA3D}" type="pres">
      <dgm:prSet presAssocID="{00A03212-A094-4F7B-9E2B-BF03C745D99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6853496-53C5-44FF-B079-34AB4527F34D}" type="pres">
      <dgm:prSet presAssocID="{00A03212-A094-4F7B-9E2B-BF03C745D991}" presName="spaceRect" presStyleCnt="0"/>
      <dgm:spPr/>
    </dgm:pt>
    <dgm:pt modelId="{85D75C03-A9AF-4E37-A829-0326BFB1A380}" type="pres">
      <dgm:prSet presAssocID="{00A03212-A094-4F7B-9E2B-BF03C745D991}" presName="textRect" presStyleLbl="revTx" presStyleIdx="1" presStyleCnt="6">
        <dgm:presLayoutVars>
          <dgm:chMax val="1"/>
          <dgm:chPref val="1"/>
        </dgm:presLayoutVars>
      </dgm:prSet>
      <dgm:spPr/>
    </dgm:pt>
    <dgm:pt modelId="{256335BC-FBDC-43A9-88B3-BA562E16270D}" type="pres">
      <dgm:prSet presAssocID="{B235B507-C3FF-4957-B9A1-D9808E7FAC71}" presName="sibTrans" presStyleLbl="sibTrans2D1" presStyleIdx="0" presStyleCnt="0"/>
      <dgm:spPr/>
    </dgm:pt>
    <dgm:pt modelId="{200AEC07-F30D-47AC-97C0-817781031D60}" type="pres">
      <dgm:prSet presAssocID="{E46ADC7F-0381-4808-9D47-EE088B1F5562}" presName="compNode" presStyleCnt="0"/>
      <dgm:spPr/>
    </dgm:pt>
    <dgm:pt modelId="{AE7E9A1A-8AEA-4A7C-A642-A3F799B1B999}" type="pres">
      <dgm:prSet presAssocID="{E46ADC7F-0381-4808-9D47-EE088B1F5562}" presName="iconBgRect" presStyleLbl="bgShp" presStyleIdx="2" presStyleCnt="6"/>
      <dgm:spPr/>
    </dgm:pt>
    <dgm:pt modelId="{B99ABD32-B4A2-4DD0-8C1C-3B7E44545F98}" type="pres">
      <dgm:prSet presAssocID="{E46ADC7F-0381-4808-9D47-EE088B1F556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9F651657-3C45-414B-A1CF-F5206134B1CE}" type="pres">
      <dgm:prSet presAssocID="{E46ADC7F-0381-4808-9D47-EE088B1F5562}" presName="spaceRect" presStyleCnt="0"/>
      <dgm:spPr/>
    </dgm:pt>
    <dgm:pt modelId="{70EC1EBF-9856-4C43-B114-5B1FDC7F61CC}" type="pres">
      <dgm:prSet presAssocID="{E46ADC7F-0381-4808-9D47-EE088B1F5562}" presName="textRect" presStyleLbl="revTx" presStyleIdx="2" presStyleCnt="6">
        <dgm:presLayoutVars>
          <dgm:chMax val="1"/>
          <dgm:chPref val="1"/>
        </dgm:presLayoutVars>
      </dgm:prSet>
      <dgm:spPr/>
    </dgm:pt>
    <dgm:pt modelId="{17CB5739-BB1A-4465-A25A-CEDDB4636267}" type="pres">
      <dgm:prSet presAssocID="{16B4DC84-644F-435E-8C9F-10532C59B1A5}" presName="sibTrans" presStyleLbl="sibTrans2D1" presStyleIdx="0" presStyleCnt="0"/>
      <dgm:spPr/>
    </dgm:pt>
    <dgm:pt modelId="{E60775AA-470B-4C4B-92C6-12A4469E37F7}" type="pres">
      <dgm:prSet presAssocID="{ADBAFA0E-E001-4696-A1E1-AB07C79D9852}" presName="compNode" presStyleCnt="0"/>
      <dgm:spPr/>
    </dgm:pt>
    <dgm:pt modelId="{244E33FB-AA6C-4EBF-A2FB-D2DAF454EC3A}" type="pres">
      <dgm:prSet presAssocID="{ADBAFA0E-E001-4696-A1E1-AB07C79D9852}" presName="iconBgRect" presStyleLbl="bgShp" presStyleIdx="3" presStyleCnt="6"/>
      <dgm:spPr/>
    </dgm:pt>
    <dgm:pt modelId="{252C40D6-2C20-4CF5-971F-CCE7ED1D4557}" type="pres">
      <dgm:prSet presAssocID="{ADBAFA0E-E001-4696-A1E1-AB07C79D985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B8BE2C72-3021-42C7-9B85-4FBBF7F721A1}" type="pres">
      <dgm:prSet presAssocID="{ADBAFA0E-E001-4696-A1E1-AB07C79D9852}" presName="spaceRect" presStyleCnt="0"/>
      <dgm:spPr/>
    </dgm:pt>
    <dgm:pt modelId="{AA7C83A1-3346-47BC-9480-0C0740B59A6B}" type="pres">
      <dgm:prSet presAssocID="{ADBAFA0E-E001-4696-A1E1-AB07C79D9852}" presName="textRect" presStyleLbl="revTx" presStyleIdx="3" presStyleCnt="6">
        <dgm:presLayoutVars>
          <dgm:chMax val="1"/>
          <dgm:chPref val="1"/>
        </dgm:presLayoutVars>
      </dgm:prSet>
      <dgm:spPr/>
    </dgm:pt>
    <dgm:pt modelId="{F24C6020-7E31-4C66-8A75-355AC56FA14B}" type="pres">
      <dgm:prSet presAssocID="{4A351F1D-8027-4B48-B737-422934D7897A}" presName="sibTrans" presStyleLbl="sibTrans2D1" presStyleIdx="0" presStyleCnt="0"/>
      <dgm:spPr/>
    </dgm:pt>
    <dgm:pt modelId="{A71A37BD-92C8-4301-A883-37562DE07785}" type="pres">
      <dgm:prSet presAssocID="{D038EB19-6EAC-48BC-B436-1212B701FE8B}" presName="compNode" presStyleCnt="0"/>
      <dgm:spPr/>
    </dgm:pt>
    <dgm:pt modelId="{549B13D1-EBEE-48BF-A9E6-C788529C434A}" type="pres">
      <dgm:prSet presAssocID="{D038EB19-6EAC-48BC-B436-1212B701FE8B}" presName="iconBgRect" presStyleLbl="bgShp" presStyleIdx="4" presStyleCnt="6"/>
      <dgm:spPr/>
    </dgm:pt>
    <dgm:pt modelId="{30F24690-CE50-4050-B698-9C9705401408}" type="pres">
      <dgm:prSet presAssocID="{D038EB19-6EAC-48BC-B436-1212B701FE8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oster"/>
        </a:ext>
      </dgm:extLst>
    </dgm:pt>
    <dgm:pt modelId="{2B2B4A5E-95CA-40C6-8710-67EC67BA2979}" type="pres">
      <dgm:prSet presAssocID="{D038EB19-6EAC-48BC-B436-1212B701FE8B}" presName="spaceRect" presStyleCnt="0"/>
      <dgm:spPr/>
    </dgm:pt>
    <dgm:pt modelId="{F2F6833E-3C1D-4528-838C-25D94EC7256E}" type="pres">
      <dgm:prSet presAssocID="{D038EB19-6EAC-48BC-B436-1212B701FE8B}" presName="textRect" presStyleLbl="revTx" presStyleIdx="4" presStyleCnt="6">
        <dgm:presLayoutVars>
          <dgm:chMax val="1"/>
          <dgm:chPref val="1"/>
        </dgm:presLayoutVars>
      </dgm:prSet>
      <dgm:spPr/>
    </dgm:pt>
    <dgm:pt modelId="{92C0B971-AA07-433E-AE28-FA425D579E99}" type="pres">
      <dgm:prSet presAssocID="{98AC44E8-3374-4121-A4EB-8D85C364BFCF}" presName="sibTrans" presStyleLbl="sibTrans2D1" presStyleIdx="0" presStyleCnt="0"/>
      <dgm:spPr/>
    </dgm:pt>
    <dgm:pt modelId="{CEDAFCFE-ADB4-44DC-B7B5-CAE111F666D3}" type="pres">
      <dgm:prSet presAssocID="{55F89200-FF9E-4642-BFA9-3F3CD5A0F7F5}" presName="compNode" presStyleCnt="0"/>
      <dgm:spPr/>
    </dgm:pt>
    <dgm:pt modelId="{514C364E-B927-4E24-8EC9-CCB91F492637}" type="pres">
      <dgm:prSet presAssocID="{55F89200-FF9E-4642-BFA9-3F3CD5A0F7F5}" presName="iconBgRect" presStyleLbl="bgShp" presStyleIdx="5" presStyleCnt="6"/>
      <dgm:spPr/>
    </dgm:pt>
    <dgm:pt modelId="{FAC4949F-335A-4163-BE4B-748157577B29}" type="pres">
      <dgm:prSet presAssocID="{55F89200-FF9E-4642-BFA9-3F3CD5A0F7F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8E8031A-37A5-4A06-BCAB-B80D2104CA0F}" type="pres">
      <dgm:prSet presAssocID="{55F89200-FF9E-4642-BFA9-3F3CD5A0F7F5}" presName="spaceRect" presStyleCnt="0"/>
      <dgm:spPr/>
    </dgm:pt>
    <dgm:pt modelId="{B62A8147-F418-4E2B-8635-15CC8A0F0DF4}" type="pres">
      <dgm:prSet presAssocID="{55F89200-FF9E-4642-BFA9-3F3CD5A0F7F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B2C3614-FA98-4E63-9CF6-8CB3EECDABB0}" type="presOf" srcId="{98AC44E8-3374-4121-A4EB-8D85C364BFCF}" destId="{92C0B971-AA07-433E-AE28-FA425D579E99}" srcOrd="0" destOrd="0" presId="urn:microsoft.com/office/officeart/2018/2/layout/IconCircleList"/>
    <dgm:cxn modelId="{37A21216-53D4-4165-81CB-DCE4122E3708}" type="presOf" srcId="{ADBAFA0E-E001-4696-A1E1-AB07C79D9852}" destId="{AA7C83A1-3346-47BC-9480-0C0740B59A6B}" srcOrd="0" destOrd="0" presId="urn:microsoft.com/office/officeart/2018/2/layout/IconCircleList"/>
    <dgm:cxn modelId="{5D5F301E-2954-4A47-A7AB-1EF5DAACC84B}" type="presOf" srcId="{D038EB19-6EAC-48BC-B436-1212B701FE8B}" destId="{F2F6833E-3C1D-4528-838C-25D94EC7256E}" srcOrd="0" destOrd="0" presId="urn:microsoft.com/office/officeart/2018/2/layout/IconCircleList"/>
    <dgm:cxn modelId="{C9887E41-5034-40B2-89A8-73CDAAD5A627}" type="presOf" srcId="{FF3E2308-E76B-421B-849F-5366E35359BC}" destId="{CF870449-D010-472E-A20F-007F02F8D00F}" srcOrd="0" destOrd="0" presId="urn:microsoft.com/office/officeart/2018/2/layout/IconCircleList"/>
    <dgm:cxn modelId="{02988C62-74AF-4A44-83AF-6E91E4D4AE76}" type="presOf" srcId="{E46ADC7F-0381-4808-9D47-EE088B1F5562}" destId="{70EC1EBF-9856-4C43-B114-5B1FDC7F61CC}" srcOrd="0" destOrd="0" presId="urn:microsoft.com/office/officeart/2018/2/layout/IconCircleList"/>
    <dgm:cxn modelId="{5D354867-C8CE-4F91-B95B-522C3FFB0698}" type="presOf" srcId="{16B4DC84-644F-435E-8C9F-10532C59B1A5}" destId="{17CB5739-BB1A-4465-A25A-CEDDB4636267}" srcOrd="0" destOrd="0" presId="urn:microsoft.com/office/officeart/2018/2/layout/IconCircleList"/>
    <dgm:cxn modelId="{D3801D6B-9C85-42BD-83B1-57138DAED9DD}" srcId="{D76292C9-FCDB-4EB1-A27C-882EC53DC03C}" destId="{55F89200-FF9E-4642-BFA9-3F3CD5A0F7F5}" srcOrd="5" destOrd="0" parTransId="{3C04B35B-462A-4AEB-94CB-8949B01CF650}" sibTransId="{48580845-5160-46D3-AA90-C108C01D0CDD}"/>
    <dgm:cxn modelId="{96FC366D-4366-4A32-A05A-922DE76A34AA}" type="presOf" srcId="{B235B507-C3FF-4957-B9A1-D9808E7FAC71}" destId="{256335BC-FBDC-43A9-88B3-BA562E16270D}" srcOrd="0" destOrd="0" presId="urn:microsoft.com/office/officeart/2018/2/layout/IconCircleList"/>
    <dgm:cxn modelId="{76005D98-C640-47A5-9A8D-3B2C55EC10F5}" srcId="{D76292C9-FCDB-4EB1-A27C-882EC53DC03C}" destId="{D038EB19-6EAC-48BC-B436-1212B701FE8B}" srcOrd="4" destOrd="0" parTransId="{404047A0-CA17-4F9A-AE4A-D9B0593E0321}" sibTransId="{98AC44E8-3374-4121-A4EB-8D85C364BFCF}"/>
    <dgm:cxn modelId="{CDE93FA4-143A-4F79-86D7-F7C6B159164C}" srcId="{D76292C9-FCDB-4EB1-A27C-882EC53DC03C}" destId="{9CD89122-2D0B-46E0-B3A5-314D61815136}" srcOrd="0" destOrd="0" parTransId="{F28D4FA6-7AC9-4B0D-AC04-E211A1B54393}" sibTransId="{FF3E2308-E76B-421B-849F-5366E35359BC}"/>
    <dgm:cxn modelId="{0975D9A7-7491-4B9F-BA69-8175A8824412}" srcId="{D76292C9-FCDB-4EB1-A27C-882EC53DC03C}" destId="{E46ADC7F-0381-4808-9D47-EE088B1F5562}" srcOrd="2" destOrd="0" parTransId="{0D6C2543-C778-4894-B641-C0CB8388315E}" sibTransId="{16B4DC84-644F-435E-8C9F-10532C59B1A5}"/>
    <dgm:cxn modelId="{D63FBEC1-B5B1-4E84-9611-BAFC0934F69B}" srcId="{D76292C9-FCDB-4EB1-A27C-882EC53DC03C}" destId="{ADBAFA0E-E001-4696-A1E1-AB07C79D9852}" srcOrd="3" destOrd="0" parTransId="{EDE9718F-42BA-4E50-BD9E-0086E5092911}" sibTransId="{4A351F1D-8027-4B48-B737-422934D7897A}"/>
    <dgm:cxn modelId="{4BE595C7-47AF-45AC-AE0D-542D3E3305F3}" type="presOf" srcId="{00A03212-A094-4F7B-9E2B-BF03C745D991}" destId="{85D75C03-A9AF-4E37-A829-0326BFB1A380}" srcOrd="0" destOrd="0" presId="urn:microsoft.com/office/officeart/2018/2/layout/IconCircleList"/>
    <dgm:cxn modelId="{A720ACD5-5AB0-49B9-8793-B5957B45CF87}" srcId="{D76292C9-FCDB-4EB1-A27C-882EC53DC03C}" destId="{00A03212-A094-4F7B-9E2B-BF03C745D991}" srcOrd="1" destOrd="0" parTransId="{951149AA-BA80-41DB-8150-FCAC3E970272}" sibTransId="{B235B507-C3FF-4957-B9A1-D9808E7FAC71}"/>
    <dgm:cxn modelId="{C18D8CDD-C3B5-4A5D-AB1F-B52AF3BCCACD}" type="presOf" srcId="{D76292C9-FCDB-4EB1-A27C-882EC53DC03C}" destId="{432B4535-35D4-4E7C-9262-0D757B29F14D}" srcOrd="0" destOrd="0" presId="urn:microsoft.com/office/officeart/2018/2/layout/IconCircleList"/>
    <dgm:cxn modelId="{59EFA0F4-7B27-4B8B-BCEA-656213FDC729}" type="presOf" srcId="{4A351F1D-8027-4B48-B737-422934D7897A}" destId="{F24C6020-7E31-4C66-8A75-355AC56FA14B}" srcOrd="0" destOrd="0" presId="urn:microsoft.com/office/officeart/2018/2/layout/IconCircleList"/>
    <dgm:cxn modelId="{0797E1FA-3FE9-4527-B9FB-F03A5CEDE320}" type="presOf" srcId="{9CD89122-2D0B-46E0-B3A5-314D61815136}" destId="{72F2D7CE-3748-4F51-96C7-E10A901B5049}" srcOrd="0" destOrd="0" presId="urn:microsoft.com/office/officeart/2018/2/layout/IconCircleList"/>
    <dgm:cxn modelId="{ECCFAEFC-8045-46BA-AA23-AB73E1ABA465}" type="presOf" srcId="{55F89200-FF9E-4642-BFA9-3F3CD5A0F7F5}" destId="{B62A8147-F418-4E2B-8635-15CC8A0F0DF4}" srcOrd="0" destOrd="0" presId="urn:microsoft.com/office/officeart/2018/2/layout/IconCircleList"/>
    <dgm:cxn modelId="{426B0BF8-FB8F-4B33-B3F1-D2E4515BE35C}" type="presParOf" srcId="{432B4535-35D4-4E7C-9262-0D757B29F14D}" destId="{AF68AB8C-59D1-48A2-A680-CD9500A0CCD7}" srcOrd="0" destOrd="0" presId="urn:microsoft.com/office/officeart/2018/2/layout/IconCircleList"/>
    <dgm:cxn modelId="{B77EF64E-81C9-4D63-9D4D-77C9DC870DAA}" type="presParOf" srcId="{AF68AB8C-59D1-48A2-A680-CD9500A0CCD7}" destId="{4A5C3A5F-ACD1-46DC-9D47-5DFB54C674CE}" srcOrd="0" destOrd="0" presId="urn:microsoft.com/office/officeart/2018/2/layout/IconCircleList"/>
    <dgm:cxn modelId="{F9F82C1E-0BFD-4DA7-A6D4-186B781FBCFA}" type="presParOf" srcId="{4A5C3A5F-ACD1-46DC-9D47-5DFB54C674CE}" destId="{BF5BB729-757E-48CE-B2AD-6BF43084318D}" srcOrd="0" destOrd="0" presId="urn:microsoft.com/office/officeart/2018/2/layout/IconCircleList"/>
    <dgm:cxn modelId="{2AE1A84B-3E03-4A24-B423-97C5A34FAD3B}" type="presParOf" srcId="{4A5C3A5F-ACD1-46DC-9D47-5DFB54C674CE}" destId="{C691B7CD-6A17-414B-AACC-B5E17C1BF827}" srcOrd="1" destOrd="0" presId="urn:microsoft.com/office/officeart/2018/2/layout/IconCircleList"/>
    <dgm:cxn modelId="{CA7635D0-3B16-4D47-B83F-6245400CF4A2}" type="presParOf" srcId="{4A5C3A5F-ACD1-46DC-9D47-5DFB54C674CE}" destId="{8179A973-7048-4A61-87AB-5F3525C80ED2}" srcOrd="2" destOrd="0" presId="urn:microsoft.com/office/officeart/2018/2/layout/IconCircleList"/>
    <dgm:cxn modelId="{75FE13B4-D8FD-42CD-91CE-D23C0C5C3C5A}" type="presParOf" srcId="{4A5C3A5F-ACD1-46DC-9D47-5DFB54C674CE}" destId="{72F2D7CE-3748-4F51-96C7-E10A901B5049}" srcOrd="3" destOrd="0" presId="urn:microsoft.com/office/officeart/2018/2/layout/IconCircleList"/>
    <dgm:cxn modelId="{7151155F-7DBA-4F15-82F1-7B837625B76E}" type="presParOf" srcId="{AF68AB8C-59D1-48A2-A680-CD9500A0CCD7}" destId="{CF870449-D010-472E-A20F-007F02F8D00F}" srcOrd="1" destOrd="0" presId="urn:microsoft.com/office/officeart/2018/2/layout/IconCircleList"/>
    <dgm:cxn modelId="{1BDD72F2-728A-48DC-AEF5-14D78E20D59E}" type="presParOf" srcId="{AF68AB8C-59D1-48A2-A680-CD9500A0CCD7}" destId="{79716BD4-D318-4E66-B225-285B0C3ED325}" srcOrd="2" destOrd="0" presId="urn:microsoft.com/office/officeart/2018/2/layout/IconCircleList"/>
    <dgm:cxn modelId="{C4B7B51A-CEF2-4391-8F4B-1ECD10F2A117}" type="presParOf" srcId="{79716BD4-D318-4E66-B225-285B0C3ED325}" destId="{008223D2-7389-422A-BDD7-E75369C0BEC3}" srcOrd="0" destOrd="0" presId="urn:microsoft.com/office/officeart/2018/2/layout/IconCircleList"/>
    <dgm:cxn modelId="{FF7554A2-D2A7-4F24-AFAA-0D0C96E381D9}" type="presParOf" srcId="{79716BD4-D318-4E66-B225-285B0C3ED325}" destId="{981C59FE-958F-4706-9CCC-65153BD5AA3D}" srcOrd="1" destOrd="0" presId="urn:microsoft.com/office/officeart/2018/2/layout/IconCircleList"/>
    <dgm:cxn modelId="{C03BBC23-AF18-4597-9CA2-3EB293C9525C}" type="presParOf" srcId="{79716BD4-D318-4E66-B225-285B0C3ED325}" destId="{66853496-53C5-44FF-B079-34AB4527F34D}" srcOrd="2" destOrd="0" presId="urn:microsoft.com/office/officeart/2018/2/layout/IconCircleList"/>
    <dgm:cxn modelId="{8F4613C9-C799-4C1A-9CB2-5F85A5C5819B}" type="presParOf" srcId="{79716BD4-D318-4E66-B225-285B0C3ED325}" destId="{85D75C03-A9AF-4E37-A829-0326BFB1A380}" srcOrd="3" destOrd="0" presId="urn:microsoft.com/office/officeart/2018/2/layout/IconCircleList"/>
    <dgm:cxn modelId="{EBDE7A5B-D504-48DF-B476-4C5CB9174529}" type="presParOf" srcId="{AF68AB8C-59D1-48A2-A680-CD9500A0CCD7}" destId="{256335BC-FBDC-43A9-88B3-BA562E16270D}" srcOrd="3" destOrd="0" presId="urn:microsoft.com/office/officeart/2018/2/layout/IconCircleList"/>
    <dgm:cxn modelId="{41A0A641-9DBC-412F-B30F-1E4D9F86450A}" type="presParOf" srcId="{AF68AB8C-59D1-48A2-A680-CD9500A0CCD7}" destId="{200AEC07-F30D-47AC-97C0-817781031D60}" srcOrd="4" destOrd="0" presId="urn:microsoft.com/office/officeart/2018/2/layout/IconCircleList"/>
    <dgm:cxn modelId="{64EED2B7-B515-4A97-80BE-09E1EE4BD975}" type="presParOf" srcId="{200AEC07-F30D-47AC-97C0-817781031D60}" destId="{AE7E9A1A-8AEA-4A7C-A642-A3F799B1B999}" srcOrd="0" destOrd="0" presId="urn:microsoft.com/office/officeart/2018/2/layout/IconCircleList"/>
    <dgm:cxn modelId="{A79F3F4D-BAFD-42B1-98AF-E1683225AD56}" type="presParOf" srcId="{200AEC07-F30D-47AC-97C0-817781031D60}" destId="{B99ABD32-B4A2-4DD0-8C1C-3B7E44545F98}" srcOrd="1" destOrd="0" presId="urn:microsoft.com/office/officeart/2018/2/layout/IconCircleList"/>
    <dgm:cxn modelId="{5BA6DF68-9435-43D2-9C84-216C59E49356}" type="presParOf" srcId="{200AEC07-F30D-47AC-97C0-817781031D60}" destId="{9F651657-3C45-414B-A1CF-F5206134B1CE}" srcOrd="2" destOrd="0" presId="urn:microsoft.com/office/officeart/2018/2/layout/IconCircleList"/>
    <dgm:cxn modelId="{9011F997-794D-4F46-A129-F48F3F07168D}" type="presParOf" srcId="{200AEC07-F30D-47AC-97C0-817781031D60}" destId="{70EC1EBF-9856-4C43-B114-5B1FDC7F61CC}" srcOrd="3" destOrd="0" presId="urn:microsoft.com/office/officeart/2018/2/layout/IconCircleList"/>
    <dgm:cxn modelId="{7AC1B897-D4D8-478D-B1AA-EF8DE9DC3AEE}" type="presParOf" srcId="{AF68AB8C-59D1-48A2-A680-CD9500A0CCD7}" destId="{17CB5739-BB1A-4465-A25A-CEDDB4636267}" srcOrd="5" destOrd="0" presId="urn:microsoft.com/office/officeart/2018/2/layout/IconCircleList"/>
    <dgm:cxn modelId="{AFA4B17C-2734-4D5E-8CBF-79A0E8A4155C}" type="presParOf" srcId="{AF68AB8C-59D1-48A2-A680-CD9500A0CCD7}" destId="{E60775AA-470B-4C4B-92C6-12A4469E37F7}" srcOrd="6" destOrd="0" presId="urn:microsoft.com/office/officeart/2018/2/layout/IconCircleList"/>
    <dgm:cxn modelId="{C50AA766-3296-4EAB-AC70-2BD32ED21E27}" type="presParOf" srcId="{E60775AA-470B-4C4B-92C6-12A4469E37F7}" destId="{244E33FB-AA6C-4EBF-A2FB-D2DAF454EC3A}" srcOrd="0" destOrd="0" presId="urn:microsoft.com/office/officeart/2018/2/layout/IconCircleList"/>
    <dgm:cxn modelId="{CD115605-0945-4A25-823F-56C955A98085}" type="presParOf" srcId="{E60775AA-470B-4C4B-92C6-12A4469E37F7}" destId="{252C40D6-2C20-4CF5-971F-CCE7ED1D4557}" srcOrd="1" destOrd="0" presId="urn:microsoft.com/office/officeart/2018/2/layout/IconCircleList"/>
    <dgm:cxn modelId="{3DAFFA04-508D-4CB3-BE54-1E1B2F3956C2}" type="presParOf" srcId="{E60775AA-470B-4C4B-92C6-12A4469E37F7}" destId="{B8BE2C72-3021-42C7-9B85-4FBBF7F721A1}" srcOrd="2" destOrd="0" presId="urn:microsoft.com/office/officeart/2018/2/layout/IconCircleList"/>
    <dgm:cxn modelId="{6DDEEABC-EB06-413A-8FE7-130350670BA2}" type="presParOf" srcId="{E60775AA-470B-4C4B-92C6-12A4469E37F7}" destId="{AA7C83A1-3346-47BC-9480-0C0740B59A6B}" srcOrd="3" destOrd="0" presId="urn:microsoft.com/office/officeart/2018/2/layout/IconCircleList"/>
    <dgm:cxn modelId="{E1903549-A966-4465-9A62-5F3B768EDA79}" type="presParOf" srcId="{AF68AB8C-59D1-48A2-A680-CD9500A0CCD7}" destId="{F24C6020-7E31-4C66-8A75-355AC56FA14B}" srcOrd="7" destOrd="0" presId="urn:microsoft.com/office/officeart/2018/2/layout/IconCircleList"/>
    <dgm:cxn modelId="{3A5469B2-1026-4CD6-B937-B2CDBE3C4991}" type="presParOf" srcId="{AF68AB8C-59D1-48A2-A680-CD9500A0CCD7}" destId="{A71A37BD-92C8-4301-A883-37562DE07785}" srcOrd="8" destOrd="0" presId="urn:microsoft.com/office/officeart/2018/2/layout/IconCircleList"/>
    <dgm:cxn modelId="{231DF5F5-2B66-4FB1-9A26-A993285F4EF1}" type="presParOf" srcId="{A71A37BD-92C8-4301-A883-37562DE07785}" destId="{549B13D1-EBEE-48BF-A9E6-C788529C434A}" srcOrd="0" destOrd="0" presId="urn:microsoft.com/office/officeart/2018/2/layout/IconCircleList"/>
    <dgm:cxn modelId="{E0526D93-3CBE-487F-9D96-B18A4224A975}" type="presParOf" srcId="{A71A37BD-92C8-4301-A883-37562DE07785}" destId="{30F24690-CE50-4050-B698-9C9705401408}" srcOrd="1" destOrd="0" presId="urn:microsoft.com/office/officeart/2018/2/layout/IconCircleList"/>
    <dgm:cxn modelId="{F181FB44-E3F1-4659-B7BF-59B1F72EBF22}" type="presParOf" srcId="{A71A37BD-92C8-4301-A883-37562DE07785}" destId="{2B2B4A5E-95CA-40C6-8710-67EC67BA2979}" srcOrd="2" destOrd="0" presId="urn:microsoft.com/office/officeart/2018/2/layout/IconCircleList"/>
    <dgm:cxn modelId="{B6E67321-D598-4330-93D6-4B7BB3197F67}" type="presParOf" srcId="{A71A37BD-92C8-4301-A883-37562DE07785}" destId="{F2F6833E-3C1D-4528-838C-25D94EC7256E}" srcOrd="3" destOrd="0" presId="urn:microsoft.com/office/officeart/2018/2/layout/IconCircleList"/>
    <dgm:cxn modelId="{E9DE57F3-7EEF-417B-94B3-13208714128A}" type="presParOf" srcId="{AF68AB8C-59D1-48A2-A680-CD9500A0CCD7}" destId="{92C0B971-AA07-433E-AE28-FA425D579E99}" srcOrd="9" destOrd="0" presId="urn:microsoft.com/office/officeart/2018/2/layout/IconCircleList"/>
    <dgm:cxn modelId="{9A39D626-343F-4BB6-9D10-31DDFF1B4E3C}" type="presParOf" srcId="{AF68AB8C-59D1-48A2-A680-CD9500A0CCD7}" destId="{CEDAFCFE-ADB4-44DC-B7B5-CAE111F666D3}" srcOrd="10" destOrd="0" presId="urn:microsoft.com/office/officeart/2018/2/layout/IconCircleList"/>
    <dgm:cxn modelId="{95575BA9-55E9-48E1-8DCA-F7AE611018F8}" type="presParOf" srcId="{CEDAFCFE-ADB4-44DC-B7B5-CAE111F666D3}" destId="{514C364E-B927-4E24-8EC9-CCB91F492637}" srcOrd="0" destOrd="0" presId="urn:microsoft.com/office/officeart/2018/2/layout/IconCircleList"/>
    <dgm:cxn modelId="{B134DABA-E7E9-426D-9B41-E3803F3558E8}" type="presParOf" srcId="{CEDAFCFE-ADB4-44DC-B7B5-CAE111F666D3}" destId="{FAC4949F-335A-4163-BE4B-748157577B29}" srcOrd="1" destOrd="0" presId="urn:microsoft.com/office/officeart/2018/2/layout/IconCircleList"/>
    <dgm:cxn modelId="{AA7B30A0-99AA-4357-8535-B7748B9B53FF}" type="presParOf" srcId="{CEDAFCFE-ADB4-44DC-B7B5-CAE111F666D3}" destId="{18E8031A-37A5-4A06-BCAB-B80D2104CA0F}" srcOrd="2" destOrd="0" presId="urn:microsoft.com/office/officeart/2018/2/layout/IconCircleList"/>
    <dgm:cxn modelId="{3CC23CA5-1487-4AC8-89DB-DF77AA459F6F}" type="presParOf" srcId="{CEDAFCFE-ADB4-44DC-B7B5-CAE111F666D3}" destId="{B62A8147-F418-4E2B-8635-15CC8A0F0DF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F2B202-90B1-439C-971D-880B2E14953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4E9D7D-3889-4A54-8FF5-B69A2E08D6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Sales</a:t>
          </a:r>
        </a:p>
      </dgm:t>
    </dgm:pt>
    <dgm:pt modelId="{DB3B0602-7427-4D8B-BEAD-D5A6E4C04C64}" type="parTrans" cxnId="{7E04EDBC-D6CF-4B1F-A6D3-3BC682EB4B33}">
      <dgm:prSet/>
      <dgm:spPr/>
      <dgm:t>
        <a:bodyPr/>
        <a:lstStyle/>
        <a:p>
          <a:endParaRPr lang="en-US"/>
        </a:p>
      </dgm:t>
    </dgm:pt>
    <dgm:pt modelId="{11AA49D2-228B-4F43-9EB6-32E46C9D3D51}" type="sibTrans" cxnId="{7E04EDBC-D6CF-4B1F-A6D3-3BC682EB4B33}">
      <dgm:prSet/>
      <dgm:spPr/>
      <dgm:t>
        <a:bodyPr/>
        <a:lstStyle/>
        <a:p>
          <a:endParaRPr lang="en-US"/>
        </a:p>
      </dgm:t>
    </dgm:pt>
    <dgm:pt modelId="{1A8336BE-99A6-41FB-A95E-77788A62B9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Training</a:t>
          </a:r>
        </a:p>
      </dgm:t>
    </dgm:pt>
    <dgm:pt modelId="{586BE76A-806A-4D23-AB0A-21BD0F893CFE}" type="parTrans" cxnId="{3460C93B-3C1C-4CB4-B52A-F28FA337A94D}">
      <dgm:prSet/>
      <dgm:spPr/>
      <dgm:t>
        <a:bodyPr/>
        <a:lstStyle/>
        <a:p>
          <a:endParaRPr lang="en-US"/>
        </a:p>
      </dgm:t>
    </dgm:pt>
    <dgm:pt modelId="{2F5833B3-0070-4159-B554-3EF82EFCC08F}" type="sibTrans" cxnId="{3460C93B-3C1C-4CB4-B52A-F28FA337A94D}">
      <dgm:prSet/>
      <dgm:spPr/>
      <dgm:t>
        <a:bodyPr/>
        <a:lstStyle/>
        <a:p>
          <a:endParaRPr lang="en-US"/>
        </a:p>
      </dgm:t>
    </dgm:pt>
    <dgm:pt modelId="{390FA145-8E36-4F25-9C4D-485AC828A9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Code</a:t>
          </a:r>
        </a:p>
      </dgm:t>
    </dgm:pt>
    <dgm:pt modelId="{E412A26C-A1E0-482E-97BC-C69B6F0AECED}" type="parTrans" cxnId="{12F13958-C61D-480D-894C-972FBDB0BAB2}">
      <dgm:prSet/>
      <dgm:spPr/>
      <dgm:t>
        <a:bodyPr/>
        <a:lstStyle/>
        <a:p>
          <a:endParaRPr lang="en-US"/>
        </a:p>
      </dgm:t>
    </dgm:pt>
    <dgm:pt modelId="{04471000-DF7B-4099-8087-5360EF65CF67}" type="sibTrans" cxnId="{12F13958-C61D-480D-894C-972FBDB0BAB2}">
      <dgm:prSet/>
      <dgm:spPr/>
      <dgm:t>
        <a:bodyPr/>
        <a:lstStyle/>
        <a:p>
          <a:endParaRPr lang="en-US"/>
        </a:p>
      </dgm:t>
    </dgm:pt>
    <dgm:pt modelId="{8F521D6C-0BE6-4CD0-BA8E-4703C9BD9D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</a:t>
          </a:r>
        </a:p>
      </dgm:t>
    </dgm:pt>
    <dgm:pt modelId="{71D074CE-9807-4BAC-9A84-981E66AD918F}" type="parTrans" cxnId="{B695E957-4D76-4063-9031-B7D1D8B2F447}">
      <dgm:prSet/>
      <dgm:spPr/>
      <dgm:t>
        <a:bodyPr/>
        <a:lstStyle/>
        <a:p>
          <a:endParaRPr lang="en-US"/>
        </a:p>
      </dgm:t>
    </dgm:pt>
    <dgm:pt modelId="{ED9C4A50-BA52-4A4A-8AA1-C0E165E954CE}" type="sibTrans" cxnId="{B695E957-4D76-4063-9031-B7D1D8B2F447}">
      <dgm:prSet/>
      <dgm:spPr/>
      <dgm:t>
        <a:bodyPr/>
        <a:lstStyle/>
        <a:p>
          <a:endParaRPr lang="en-US"/>
        </a:p>
      </dgm:t>
    </dgm:pt>
    <dgm:pt modelId="{DDD398F1-82AF-4916-A756-37D080196D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Market Place</a:t>
          </a:r>
        </a:p>
      </dgm:t>
    </dgm:pt>
    <dgm:pt modelId="{11CB3889-3175-41B2-8A61-5CA6808C49CB}" type="parTrans" cxnId="{A1C1CCD9-EEC7-4181-A960-B7C43E8685B8}">
      <dgm:prSet/>
      <dgm:spPr/>
      <dgm:t>
        <a:bodyPr/>
        <a:lstStyle/>
        <a:p>
          <a:endParaRPr lang="en-US"/>
        </a:p>
      </dgm:t>
    </dgm:pt>
    <dgm:pt modelId="{BB4D569D-92E9-4075-83E6-CD43B4C9EFED}" type="sibTrans" cxnId="{A1C1CCD9-EEC7-4181-A960-B7C43E8685B8}">
      <dgm:prSet/>
      <dgm:spPr/>
      <dgm:t>
        <a:bodyPr/>
        <a:lstStyle/>
        <a:p>
          <a:endParaRPr lang="en-US"/>
        </a:p>
      </dgm:t>
    </dgm:pt>
    <dgm:pt modelId="{2AB15750-EF0C-4D89-946A-CEE55BA4C1A1}" type="pres">
      <dgm:prSet presAssocID="{19F2B202-90B1-439C-971D-880B2E14953A}" presName="root" presStyleCnt="0">
        <dgm:presLayoutVars>
          <dgm:dir/>
          <dgm:resizeHandles val="exact"/>
        </dgm:presLayoutVars>
      </dgm:prSet>
      <dgm:spPr/>
    </dgm:pt>
    <dgm:pt modelId="{34382089-8541-4FDE-829B-035D525B75D0}" type="pres">
      <dgm:prSet presAssocID="{834E9D7D-3889-4A54-8FF5-B69A2E08D6A9}" presName="compNode" presStyleCnt="0"/>
      <dgm:spPr/>
    </dgm:pt>
    <dgm:pt modelId="{3AF34B47-573A-4BC9-8462-22C4A432649C}" type="pres">
      <dgm:prSet presAssocID="{834E9D7D-3889-4A54-8FF5-B69A2E08D6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5B92DC8-1E7D-47D0-A49D-16F9F0AE1E9D}" type="pres">
      <dgm:prSet presAssocID="{834E9D7D-3889-4A54-8FF5-B69A2E08D6A9}" presName="spaceRect" presStyleCnt="0"/>
      <dgm:spPr/>
    </dgm:pt>
    <dgm:pt modelId="{94778F87-0A9C-4666-9416-DECEB8E855C5}" type="pres">
      <dgm:prSet presAssocID="{834E9D7D-3889-4A54-8FF5-B69A2E08D6A9}" presName="textRect" presStyleLbl="revTx" presStyleIdx="0" presStyleCnt="5">
        <dgm:presLayoutVars>
          <dgm:chMax val="1"/>
          <dgm:chPref val="1"/>
        </dgm:presLayoutVars>
      </dgm:prSet>
      <dgm:spPr/>
    </dgm:pt>
    <dgm:pt modelId="{3F1FD64B-14DC-4B6D-B086-C98F5B5327D5}" type="pres">
      <dgm:prSet presAssocID="{11AA49D2-228B-4F43-9EB6-32E46C9D3D51}" presName="sibTrans" presStyleCnt="0"/>
      <dgm:spPr/>
    </dgm:pt>
    <dgm:pt modelId="{2E5E4F23-036F-496A-9918-AAB6012E2A48}" type="pres">
      <dgm:prSet presAssocID="{1A8336BE-99A6-41FB-A95E-77788A62B9A6}" presName="compNode" presStyleCnt="0"/>
      <dgm:spPr/>
    </dgm:pt>
    <dgm:pt modelId="{3FA301C6-13CE-4073-BA57-C7A0F455C2B3}" type="pres">
      <dgm:prSet presAssocID="{1A8336BE-99A6-41FB-A95E-77788A62B9A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5AF29E4-49FE-4E04-8690-6D1F7E546A74}" type="pres">
      <dgm:prSet presAssocID="{1A8336BE-99A6-41FB-A95E-77788A62B9A6}" presName="spaceRect" presStyleCnt="0"/>
      <dgm:spPr/>
    </dgm:pt>
    <dgm:pt modelId="{52E9D691-914C-4353-9D5C-D6B94B6E0230}" type="pres">
      <dgm:prSet presAssocID="{1A8336BE-99A6-41FB-A95E-77788A62B9A6}" presName="textRect" presStyleLbl="revTx" presStyleIdx="1" presStyleCnt="5">
        <dgm:presLayoutVars>
          <dgm:chMax val="1"/>
          <dgm:chPref val="1"/>
        </dgm:presLayoutVars>
      </dgm:prSet>
      <dgm:spPr/>
    </dgm:pt>
    <dgm:pt modelId="{E0F67604-5A41-4E31-853A-B0FC83942694}" type="pres">
      <dgm:prSet presAssocID="{2F5833B3-0070-4159-B554-3EF82EFCC08F}" presName="sibTrans" presStyleCnt="0"/>
      <dgm:spPr/>
    </dgm:pt>
    <dgm:pt modelId="{5B1D3161-E59D-416A-9C5C-4F0CB2AB7E3A}" type="pres">
      <dgm:prSet presAssocID="{390FA145-8E36-4F25-9C4D-485AC828A98D}" presName="compNode" presStyleCnt="0"/>
      <dgm:spPr/>
    </dgm:pt>
    <dgm:pt modelId="{FD622083-DED8-4C9E-AE11-103A6387F92E}" type="pres">
      <dgm:prSet presAssocID="{390FA145-8E36-4F25-9C4D-485AC828A98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69153C86-749E-40F9-84E7-D56BAFC1F8A3}" type="pres">
      <dgm:prSet presAssocID="{390FA145-8E36-4F25-9C4D-485AC828A98D}" presName="spaceRect" presStyleCnt="0"/>
      <dgm:spPr/>
    </dgm:pt>
    <dgm:pt modelId="{0A288746-246D-44B2-B6B8-5C458B4D31A1}" type="pres">
      <dgm:prSet presAssocID="{390FA145-8E36-4F25-9C4D-485AC828A98D}" presName="textRect" presStyleLbl="revTx" presStyleIdx="2" presStyleCnt="5">
        <dgm:presLayoutVars>
          <dgm:chMax val="1"/>
          <dgm:chPref val="1"/>
        </dgm:presLayoutVars>
      </dgm:prSet>
      <dgm:spPr/>
    </dgm:pt>
    <dgm:pt modelId="{6EF88FCE-FC7B-4009-98D0-A516EC4DCF3B}" type="pres">
      <dgm:prSet presAssocID="{04471000-DF7B-4099-8087-5360EF65CF67}" presName="sibTrans" presStyleCnt="0"/>
      <dgm:spPr/>
    </dgm:pt>
    <dgm:pt modelId="{17F589F9-702F-4DA9-870F-515F5BE53A64}" type="pres">
      <dgm:prSet presAssocID="{8F521D6C-0BE6-4CD0-BA8E-4703C9BD9D8D}" presName="compNode" presStyleCnt="0"/>
      <dgm:spPr/>
    </dgm:pt>
    <dgm:pt modelId="{6ED39B8F-753A-43E9-ABCA-FE2A553509C9}" type="pres">
      <dgm:prSet presAssocID="{8F521D6C-0BE6-4CD0-BA8E-4703C9BD9D8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61BC8569-B1DE-4E26-9551-AA9B024B9E04}" type="pres">
      <dgm:prSet presAssocID="{8F521D6C-0BE6-4CD0-BA8E-4703C9BD9D8D}" presName="spaceRect" presStyleCnt="0"/>
      <dgm:spPr/>
    </dgm:pt>
    <dgm:pt modelId="{713FB7C2-FCE5-4322-B40B-0735590A4429}" type="pres">
      <dgm:prSet presAssocID="{8F521D6C-0BE6-4CD0-BA8E-4703C9BD9D8D}" presName="textRect" presStyleLbl="revTx" presStyleIdx="3" presStyleCnt="5">
        <dgm:presLayoutVars>
          <dgm:chMax val="1"/>
          <dgm:chPref val="1"/>
        </dgm:presLayoutVars>
      </dgm:prSet>
      <dgm:spPr/>
    </dgm:pt>
    <dgm:pt modelId="{8E9EDA1F-C5A1-4DBF-B2D6-C8BDD470C563}" type="pres">
      <dgm:prSet presAssocID="{ED9C4A50-BA52-4A4A-8AA1-C0E165E954CE}" presName="sibTrans" presStyleCnt="0"/>
      <dgm:spPr/>
    </dgm:pt>
    <dgm:pt modelId="{6E11E8DE-9DE9-49FA-B80B-7F107A3206F5}" type="pres">
      <dgm:prSet presAssocID="{DDD398F1-82AF-4916-A756-37D080196D75}" presName="compNode" presStyleCnt="0"/>
      <dgm:spPr/>
    </dgm:pt>
    <dgm:pt modelId="{099F74C3-4A64-413A-B9C5-15A5E271A8E9}" type="pres">
      <dgm:prSet presAssocID="{DDD398F1-82AF-4916-A756-37D080196D7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C4EB7D0-2644-4234-9984-4CF7D4456B85}" type="pres">
      <dgm:prSet presAssocID="{DDD398F1-82AF-4916-A756-37D080196D75}" presName="spaceRect" presStyleCnt="0"/>
      <dgm:spPr/>
    </dgm:pt>
    <dgm:pt modelId="{22916B91-3028-495D-B520-C1AF73EC1C7F}" type="pres">
      <dgm:prSet presAssocID="{DDD398F1-82AF-4916-A756-37D080196D7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7D5C70F-B1D9-D14A-AE12-C6247D7B901C}" type="presOf" srcId="{834E9D7D-3889-4A54-8FF5-B69A2E08D6A9}" destId="{94778F87-0A9C-4666-9416-DECEB8E855C5}" srcOrd="0" destOrd="0" presId="urn:microsoft.com/office/officeart/2018/2/layout/IconLabelList"/>
    <dgm:cxn modelId="{16C2BD16-EAAC-2B4B-8007-A1B83E3192A3}" type="presOf" srcId="{8F521D6C-0BE6-4CD0-BA8E-4703C9BD9D8D}" destId="{713FB7C2-FCE5-4322-B40B-0735590A4429}" srcOrd="0" destOrd="0" presId="urn:microsoft.com/office/officeart/2018/2/layout/IconLabelList"/>
    <dgm:cxn modelId="{3460C93B-3C1C-4CB4-B52A-F28FA337A94D}" srcId="{19F2B202-90B1-439C-971D-880B2E14953A}" destId="{1A8336BE-99A6-41FB-A95E-77788A62B9A6}" srcOrd="1" destOrd="0" parTransId="{586BE76A-806A-4D23-AB0A-21BD0F893CFE}" sibTransId="{2F5833B3-0070-4159-B554-3EF82EFCC08F}"/>
    <dgm:cxn modelId="{B695E957-4D76-4063-9031-B7D1D8B2F447}" srcId="{19F2B202-90B1-439C-971D-880B2E14953A}" destId="{8F521D6C-0BE6-4CD0-BA8E-4703C9BD9D8D}" srcOrd="3" destOrd="0" parTransId="{71D074CE-9807-4BAC-9A84-981E66AD918F}" sibTransId="{ED9C4A50-BA52-4A4A-8AA1-C0E165E954CE}"/>
    <dgm:cxn modelId="{12F13958-C61D-480D-894C-972FBDB0BAB2}" srcId="{19F2B202-90B1-439C-971D-880B2E14953A}" destId="{390FA145-8E36-4F25-9C4D-485AC828A98D}" srcOrd="2" destOrd="0" parTransId="{E412A26C-A1E0-482E-97BC-C69B6F0AECED}" sibTransId="{04471000-DF7B-4099-8087-5360EF65CF67}"/>
    <dgm:cxn modelId="{A9D7348D-0F51-A845-BD0A-6483B0E90BAA}" type="presOf" srcId="{1A8336BE-99A6-41FB-A95E-77788A62B9A6}" destId="{52E9D691-914C-4353-9D5C-D6B94B6E0230}" srcOrd="0" destOrd="0" presId="urn:microsoft.com/office/officeart/2018/2/layout/IconLabelList"/>
    <dgm:cxn modelId="{7E04EDBC-D6CF-4B1F-A6D3-3BC682EB4B33}" srcId="{19F2B202-90B1-439C-971D-880B2E14953A}" destId="{834E9D7D-3889-4A54-8FF5-B69A2E08D6A9}" srcOrd="0" destOrd="0" parTransId="{DB3B0602-7427-4D8B-BEAD-D5A6E4C04C64}" sibTransId="{11AA49D2-228B-4F43-9EB6-32E46C9D3D51}"/>
    <dgm:cxn modelId="{E6C1E9BD-D4B1-A540-A513-9505EDA3D431}" type="presOf" srcId="{19F2B202-90B1-439C-971D-880B2E14953A}" destId="{2AB15750-EF0C-4D89-946A-CEE55BA4C1A1}" srcOrd="0" destOrd="0" presId="urn:microsoft.com/office/officeart/2018/2/layout/IconLabelList"/>
    <dgm:cxn modelId="{A36470CF-5A8E-864A-BF79-537EA9166C18}" type="presOf" srcId="{390FA145-8E36-4F25-9C4D-485AC828A98D}" destId="{0A288746-246D-44B2-B6B8-5C458B4D31A1}" srcOrd="0" destOrd="0" presId="urn:microsoft.com/office/officeart/2018/2/layout/IconLabelList"/>
    <dgm:cxn modelId="{A1C1CCD9-EEC7-4181-A960-B7C43E8685B8}" srcId="{19F2B202-90B1-439C-971D-880B2E14953A}" destId="{DDD398F1-82AF-4916-A756-37D080196D75}" srcOrd="4" destOrd="0" parTransId="{11CB3889-3175-41B2-8A61-5CA6808C49CB}" sibTransId="{BB4D569D-92E9-4075-83E6-CD43B4C9EFED}"/>
    <dgm:cxn modelId="{80D88ADC-76AA-FA4B-86AD-1989114FD4E2}" type="presOf" srcId="{DDD398F1-82AF-4916-A756-37D080196D75}" destId="{22916B91-3028-495D-B520-C1AF73EC1C7F}" srcOrd="0" destOrd="0" presId="urn:microsoft.com/office/officeart/2018/2/layout/IconLabelList"/>
    <dgm:cxn modelId="{80B7EED0-39B9-8542-973C-24B613697247}" type="presParOf" srcId="{2AB15750-EF0C-4D89-946A-CEE55BA4C1A1}" destId="{34382089-8541-4FDE-829B-035D525B75D0}" srcOrd="0" destOrd="0" presId="urn:microsoft.com/office/officeart/2018/2/layout/IconLabelList"/>
    <dgm:cxn modelId="{4DE9A43B-4720-344A-A98D-68D23EF164DE}" type="presParOf" srcId="{34382089-8541-4FDE-829B-035D525B75D0}" destId="{3AF34B47-573A-4BC9-8462-22C4A432649C}" srcOrd="0" destOrd="0" presId="urn:microsoft.com/office/officeart/2018/2/layout/IconLabelList"/>
    <dgm:cxn modelId="{6162AB68-3C72-9D44-B409-ABD353FA9E35}" type="presParOf" srcId="{34382089-8541-4FDE-829B-035D525B75D0}" destId="{45B92DC8-1E7D-47D0-A49D-16F9F0AE1E9D}" srcOrd="1" destOrd="0" presId="urn:microsoft.com/office/officeart/2018/2/layout/IconLabelList"/>
    <dgm:cxn modelId="{977DAA40-0B1A-E140-B474-C7999EC3C7E1}" type="presParOf" srcId="{34382089-8541-4FDE-829B-035D525B75D0}" destId="{94778F87-0A9C-4666-9416-DECEB8E855C5}" srcOrd="2" destOrd="0" presId="urn:microsoft.com/office/officeart/2018/2/layout/IconLabelList"/>
    <dgm:cxn modelId="{5603E89A-CFAF-A24C-9C7E-1822E2573046}" type="presParOf" srcId="{2AB15750-EF0C-4D89-946A-CEE55BA4C1A1}" destId="{3F1FD64B-14DC-4B6D-B086-C98F5B5327D5}" srcOrd="1" destOrd="0" presId="urn:microsoft.com/office/officeart/2018/2/layout/IconLabelList"/>
    <dgm:cxn modelId="{408CF42B-7AC1-9040-AA3B-1C3EC4074AFF}" type="presParOf" srcId="{2AB15750-EF0C-4D89-946A-CEE55BA4C1A1}" destId="{2E5E4F23-036F-496A-9918-AAB6012E2A48}" srcOrd="2" destOrd="0" presId="urn:microsoft.com/office/officeart/2018/2/layout/IconLabelList"/>
    <dgm:cxn modelId="{07FDD07B-7A73-8D4B-97DC-43F25B71425A}" type="presParOf" srcId="{2E5E4F23-036F-496A-9918-AAB6012E2A48}" destId="{3FA301C6-13CE-4073-BA57-C7A0F455C2B3}" srcOrd="0" destOrd="0" presId="urn:microsoft.com/office/officeart/2018/2/layout/IconLabelList"/>
    <dgm:cxn modelId="{D768B232-A18F-8F42-877F-56673208DA79}" type="presParOf" srcId="{2E5E4F23-036F-496A-9918-AAB6012E2A48}" destId="{95AF29E4-49FE-4E04-8690-6D1F7E546A74}" srcOrd="1" destOrd="0" presId="urn:microsoft.com/office/officeart/2018/2/layout/IconLabelList"/>
    <dgm:cxn modelId="{E999A16E-C0EC-6C4B-9FD4-6153B06B536B}" type="presParOf" srcId="{2E5E4F23-036F-496A-9918-AAB6012E2A48}" destId="{52E9D691-914C-4353-9D5C-D6B94B6E0230}" srcOrd="2" destOrd="0" presId="urn:microsoft.com/office/officeart/2018/2/layout/IconLabelList"/>
    <dgm:cxn modelId="{895E7746-FEF5-D347-B89F-57E8B377E612}" type="presParOf" srcId="{2AB15750-EF0C-4D89-946A-CEE55BA4C1A1}" destId="{E0F67604-5A41-4E31-853A-B0FC83942694}" srcOrd="3" destOrd="0" presId="urn:microsoft.com/office/officeart/2018/2/layout/IconLabelList"/>
    <dgm:cxn modelId="{6F417F6D-46CF-1D4D-9F3A-14542E566C87}" type="presParOf" srcId="{2AB15750-EF0C-4D89-946A-CEE55BA4C1A1}" destId="{5B1D3161-E59D-416A-9C5C-4F0CB2AB7E3A}" srcOrd="4" destOrd="0" presId="urn:microsoft.com/office/officeart/2018/2/layout/IconLabelList"/>
    <dgm:cxn modelId="{9F3C84D2-EBB6-3D40-AFA5-F9854B3F3E8B}" type="presParOf" srcId="{5B1D3161-E59D-416A-9C5C-4F0CB2AB7E3A}" destId="{FD622083-DED8-4C9E-AE11-103A6387F92E}" srcOrd="0" destOrd="0" presId="urn:microsoft.com/office/officeart/2018/2/layout/IconLabelList"/>
    <dgm:cxn modelId="{62B3CC78-60DE-954B-B42C-694B2AAB8394}" type="presParOf" srcId="{5B1D3161-E59D-416A-9C5C-4F0CB2AB7E3A}" destId="{69153C86-749E-40F9-84E7-D56BAFC1F8A3}" srcOrd="1" destOrd="0" presId="urn:microsoft.com/office/officeart/2018/2/layout/IconLabelList"/>
    <dgm:cxn modelId="{DA129430-D29D-3F4E-AEE3-D66CD02D4C02}" type="presParOf" srcId="{5B1D3161-E59D-416A-9C5C-4F0CB2AB7E3A}" destId="{0A288746-246D-44B2-B6B8-5C458B4D31A1}" srcOrd="2" destOrd="0" presId="urn:microsoft.com/office/officeart/2018/2/layout/IconLabelList"/>
    <dgm:cxn modelId="{EB459A39-59AC-B94A-A6D7-3DADC2D5E604}" type="presParOf" srcId="{2AB15750-EF0C-4D89-946A-CEE55BA4C1A1}" destId="{6EF88FCE-FC7B-4009-98D0-A516EC4DCF3B}" srcOrd="5" destOrd="0" presId="urn:microsoft.com/office/officeart/2018/2/layout/IconLabelList"/>
    <dgm:cxn modelId="{C9DB8BE3-540B-C24D-8926-6F961B1E86FA}" type="presParOf" srcId="{2AB15750-EF0C-4D89-946A-CEE55BA4C1A1}" destId="{17F589F9-702F-4DA9-870F-515F5BE53A64}" srcOrd="6" destOrd="0" presId="urn:microsoft.com/office/officeart/2018/2/layout/IconLabelList"/>
    <dgm:cxn modelId="{A127FD51-5464-614B-9A83-0591885C55AF}" type="presParOf" srcId="{17F589F9-702F-4DA9-870F-515F5BE53A64}" destId="{6ED39B8F-753A-43E9-ABCA-FE2A553509C9}" srcOrd="0" destOrd="0" presId="urn:microsoft.com/office/officeart/2018/2/layout/IconLabelList"/>
    <dgm:cxn modelId="{3D0E222F-E402-0C4A-A53E-BA84EB5ED21F}" type="presParOf" srcId="{17F589F9-702F-4DA9-870F-515F5BE53A64}" destId="{61BC8569-B1DE-4E26-9551-AA9B024B9E04}" srcOrd="1" destOrd="0" presId="urn:microsoft.com/office/officeart/2018/2/layout/IconLabelList"/>
    <dgm:cxn modelId="{09ABD4E0-4744-F34B-8322-BDB45F1DAF6B}" type="presParOf" srcId="{17F589F9-702F-4DA9-870F-515F5BE53A64}" destId="{713FB7C2-FCE5-4322-B40B-0735590A4429}" srcOrd="2" destOrd="0" presId="urn:microsoft.com/office/officeart/2018/2/layout/IconLabelList"/>
    <dgm:cxn modelId="{25D7DF3B-1265-E341-9343-87708D8D0C20}" type="presParOf" srcId="{2AB15750-EF0C-4D89-946A-CEE55BA4C1A1}" destId="{8E9EDA1F-C5A1-4DBF-B2D6-C8BDD470C563}" srcOrd="7" destOrd="0" presId="urn:microsoft.com/office/officeart/2018/2/layout/IconLabelList"/>
    <dgm:cxn modelId="{F4D30EDB-916E-BD48-A92A-A4764B078E0E}" type="presParOf" srcId="{2AB15750-EF0C-4D89-946A-CEE55BA4C1A1}" destId="{6E11E8DE-9DE9-49FA-B80B-7F107A3206F5}" srcOrd="8" destOrd="0" presId="urn:microsoft.com/office/officeart/2018/2/layout/IconLabelList"/>
    <dgm:cxn modelId="{F51D41E7-AA6C-524D-9CE5-A2B8C3B3EF65}" type="presParOf" srcId="{6E11E8DE-9DE9-49FA-B80B-7F107A3206F5}" destId="{099F74C3-4A64-413A-B9C5-15A5E271A8E9}" srcOrd="0" destOrd="0" presId="urn:microsoft.com/office/officeart/2018/2/layout/IconLabelList"/>
    <dgm:cxn modelId="{BA6812ED-27EB-5C4F-97A0-28AC7FA5F5D0}" type="presParOf" srcId="{6E11E8DE-9DE9-49FA-B80B-7F107A3206F5}" destId="{5C4EB7D0-2644-4234-9984-4CF7D4456B85}" srcOrd="1" destOrd="0" presId="urn:microsoft.com/office/officeart/2018/2/layout/IconLabelList"/>
    <dgm:cxn modelId="{32F9FDF6-57E1-8F4B-8E74-FB5B3ADBA84F}" type="presParOf" srcId="{6E11E8DE-9DE9-49FA-B80B-7F107A3206F5}" destId="{22916B91-3028-495D-B520-C1AF73EC1C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8A894-9DEF-A340-85CD-593D67B74E58}">
      <dsp:nvSpPr>
        <dsp:cNvPr id="0" name=""/>
        <dsp:cNvSpPr/>
      </dsp:nvSpPr>
      <dsp:spPr>
        <a:xfrm>
          <a:off x="0" y="424400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10E1-B0EB-A641-9755-C365962570CD}">
      <dsp:nvSpPr>
        <dsp:cNvPr id="0" name=""/>
        <dsp:cNvSpPr/>
      </dsp:nvSpPr>
      <dsp:spPr>
        <a:xfrm flipH="1">
          <a:off x="333341" y="70160"/>
          <a:ext cx="1460516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Free</a:t>
          </a:r>
        </a:p>
      </dsp:txBody>
      <dsp:txXfrm>
        <a:off x="367926" y="104745"/>
        <a:ext cx="1391346" cy="639310"/>
      </dsp:txXfrm>
    </dsp:sp>
    <dsp:sp modelId="{8C8123B4-C57E-3243-B9A1-661DFEC650F6}">
      <dsp:nvSpPr>
        <dsp:cNvPr id="0" name=""/>
        <dsp:cNvSpPr/>
      </dsp:nvSpPr>
      <dsp:spPr>
        <a:xfrm>
          <a:off x="0" y="1513040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5CEE6-294E-4E40-93DB-4867EB3B9819}">
      <dsp:nvSpPr>
        <dsp:cNvPr id="0" name=""/>
        <dsp:cNvSpPr/>
      </dsp:nvSpPr>
      <dsp:spPr>
        <a:xfrm>
          <a:off x="333341" y="1158800"/>
          <a:ext cx="1950855" cy="70848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Basic</a:t>
          </a:r>
        </a:p>
      </dsp:txBody>
      <dsp:txXfrm>
        <a:off x="367926" y="1193385"/>
        <a:ext cx="1881685" cy="639310"/>
      </dsp:txXfrm>
    </dsp:sp>
    <dsp:sp modelId="{1E711173-FD03-6443-AEBC-5010BF09F7B6}">
      <dsp:nvSpPr>
        <dsp:cNvPr id="0" name=""/>
        <dsp:cNvSpPr/>
      </dsp:nvSpPr>
      <dsp:spPr>
        <a:xfrm>
          <a:off x="0" y="2601680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C450E-6796-BC4E-BA39-DA061775886C}">
      <dsp:nvSpPr>
        <dsp:cNvPr id="0" name=""/>
        <dsp:cNvSpPr/>
      </dsp:nvSpPr>
      <dsp:spPr>
        <a:xfrm>
          <a:off x="333341" y="2247440"/>
          <a:ext cx="4592627" cy="70848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Standard</a:t>
          </a:r>
        </a:p>
      </dsp:txBody>
      <dsp:txXfrm>
        <a:off x="367926" y="2282025"/>
        <a:ext cx="4523457" cy="639310"/>
      </dsp:txXfrm>
    </dsp:sp>
    <dsp:sp modelId="{4AC7A36F-F16A-8F45-806B-6409DEC2115C}">
      <dsp:nvSpPr>
        <dsp:cNvPr id="0" name=""/>
        <dsp:cNvSpPr/>
      </dsp:nvSpPr>
      <dsp:spPr>
        <a:xfrm>
          <a:off x="0" y="3690319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B91C2-9BA8-B840-ACC1-085A87342F8C}">
      <dsp:nvSpPr>
        <dsp:cNvPr id="0" name=""/>
        <dsp:cNvSpPr/>
      </dsp:nvSpPr>
      <dsp:spPr>
        <a:xfrm>
          <a:off x="333341" y="3336080"/>
          <a:ext cx="5613206" cy="70848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</a:t>
          </a:r>
        </a:p>
      </dsp:txBody>
      <dsp:txXfrm>
        <a:off x="367926" y="3370665"/>
        <a:ext cx="5544036" cy="639310"/>
      </dsp:txXfrm>
    </dsp:sp>
    <dsp:sp modelId="{BDFA9D24-BF7D-604D-8E4F-D9CFBA3578E7}">
      <dsp:nvSpPr>
        <dsp:cNvPr id="0" name=""/>
        <dsp:cNvSpPr/>
      </dsp:nvSpPr>
      <dsp:spPr>
        <a:xfrm>
          <a:off x="0" y="4778959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CFCA7-61D9-9D43-9D84-780E8D2E0318}">
      <dsp:nvSpPr>
        <dsp:cNvPr id="0" name=""/>
        <dsp:cNvSpPr/>
      </dsp:nvSpPr>
      <dsp:spPr>
        <a:xfrm>
          <a:off x="333341" y="4424719"/>
          <a:ext cx="6112692" cy="7084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Enterprise</a:t>
          </a:r>
        </a:p>
      </dsp:txBody>
      <dsp:txXfrm>
        <a:off x="367926" y="4459304"/>
        <a:ext cx="6043522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BB729-757E-48CE-B2AD-6BF43084318D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1B7CD-6A17-414B-AACC-B5E17C1BF827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2D7CE-3748-4F51-96C7-E10A901B5049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plan it out, build it out, test it out, report it out, train it out, sell and market it out – every feature, every time</a:t>
          </a:r>
        </a:p>
      </dsp:txBody>
      <dsp:txXfrm>
        <a:off x="1312541" y="828340"/>
        <a:ext cx="2148945" cy="911674"/>
      </dsp:txXfrm>
    </dsp:sp>
    <dsp:sp modelId="{008223D2-7389-422A-BDD7-E75369C0BEC3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C59FE-958F-4706-9CCC-65153BD5AA3D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75C03-A9AF-4E37-A829-0326BFB1A380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 Data is Live and Searchable</a:t>
          </a:r>
        </a:p>
      </dsp:txBody>
      <dsp:txXfrm>
        <a:off x="4942957" y="828340"/>
        <a:ext cx="2148945" cy="911674"/>
      </dsp:txXfrm>
    </dsp:sp>
    <dsp:sp modelId="{AE7E9A1A-8AEA-4A7C-A642-A3F799B1B999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ABD32-B4A2-4DD0-8C1C-3B7E44545F98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C1EBF-9856-4C43-B114-5B1FDC7F61CC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secure, reliable, easy, simple, configurable, dynamic, the whole system under one roof, only access what you need.</a:t>
          </a:r>
        </a:p>
      </dsp:txBody>
      <dsp:txXfrm>
        <a:off x="8573374" y="828340"/>
        <a:ext cx="2148945" cy="911674"/>
      </dsp:txXfrm>
    </dsp:sp>
    <dsp:sp modelId="{244E33FB-AA6C-4EBF-A2FB-D2DAF454EC3A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C40D6-2C20-4CF5-971F-CCE7ED1D4557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C83A1-3346-47BC-9480-0C0740B59A6B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Easy, reliable, customizable data access</a:t>
          </a:r>
        </a:p>
      </dsp:txBody>
      <dsp:txXfrm>
        <a:off x="1312541" y="2452790"/>
        <a:ext cx="2148945" cy="911674"/>
      </dsp:txXfrm>
    </dsp:sp>
    <dsp:sp modelId="{549B13D1-EBEE-48BF-A9E6-C788529C434A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24690-CE50-4050-B698-9C9705401408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6833E-3C1D-4528-838C-25D94EC7256E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Easy, powerful and pretty</a:t>
          </a:r>
        </a:p>
      </dsp:txBody>
      <dsp:txXfrm>
        <a:off x="4942957" y="2452790"/>
        <a:ext cx="2148945" cy="911674"/>
      </dsp:txXfrm>
    </dsp:sp>
    <dsp:sp modelId="{514C364E-B927-4E24-8EC9-CCB91F492637}">
      <dsp:nvSpPr>
        <dsp:cNvPr id="0" name=""/>
        <dsp:cNvSpPr/>
      </dsp:nvSpPr>
      <dsp:spPr>
        <a:xfrm>
          <a:off x="7466341" y="245279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4949F-335A-4163-BE4B-748157577B29}">
      <dsp:nvSpPr>
        <dsp:cNvPr id="0" name=""/>
        <dsp:cNvSpPr/>
      </dsp:nvSpPr>
      <dsp:spPr>
        <a:xfrm>
          <a:off x="7657792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A8147-F418-4E2B-8635-15CC8A0F0DF4}">
      <dsp:nvSpPr>
        <dsp:cNvPr id="0" name=""/>
        <dsp:cNvSpPr/>
      </dsp:nvSpPr>
      <dsp:spPr>
        <a:xfrm>
          <a:off x="8573374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High-end software as a service (SaaS) model, specializing in operations and accounting. We offer a standard package and then customize on top of that.</a:t>
          </a:r>
        </a:p>
      </dsp:txBody>
      <dsp:txXfrm>
        <a:off x="8573374" y="2452790"/>
        <a:ext cx="2148945" cy="911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34B47-573A-4BC9-8462-22C4A432649C}">
      <dsp:nvSpPr>
        <dsp:cNvPr id="0" name=""/>
        <dsp:cNvSpPr/>
      </dsp:nvSpPr>
      <dsp:spPr>
        <a:xfrm>
          <a:off x="622800" y="107442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78F87-0A9C-4666-9416-DECEB8E855C5}">
      <dsp:nvSpPr>
        <dsp:cNvPr id="0" name=""/>
        <dsp:cNvSpPr/>
      </dsp:nvSpPr>
      <dsp:spPr>
        <a:xfrm>
          <a:off x="127800" y="215444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Sales</a:t>
          </a:r>
        </a:p>
      </dsp:txBody>
      <dsp:txXfrm>
        <a:off x="127800" y="2154447"/>
        <a:ext cx="1800000" cy="720000"/>
      </dsp:txXfrm>
    </dsp:sp>
    <dsp:sp modelId="{3FA301C6-13CE-4073-BA57-C7A0F455C2B3}">
      <dsp:nvSpPr>
        <dsp:cNvPr id="0" name=""/>
        <dsp:cNvSpPr/>
      </dsp:nvSpPr>
      <dsp:spPr>
        <a:xfrm>
          <a:off x="2737800" y="107442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9D691-914C-4353-9D5C-D6B94B6E0230}">
      <dsp:nvSpPr>
        <dsp:cNvPr id="0" name=""/>
        <dsp:cNvSpPr/>
      </dsp:nvSpPr>
      <dsp:spPr>
        <a:xfrm>
          <a:off x="2242800" y="215444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Training</a:t>
          </a:r>
        </a:p>
      </dsp:txBody>
      <dsp:txXfrm>
        <a:off x="2242800" y="2154447"/>
        <a:ext cx="1800000" cy="720000"/>
      </dsp:txXfrm>
    </dsp:sp>
    <dsp:sp modelId="{FD622083-DED8-4C9E-AE11-103A6387F92E}">
      <dsp:nvSpPr>
        <dsp:cNvPr id="0" name=""/>
        <dsp:cNvSpPr/>
      </dsp:nvSpPr>
      <dsp:spPr>
        <a:xfrm>
          <a:off x="4852800" y="107442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88746-246D-44B2-B6B8-5C458B4D31A1}">
      <dsp:nvSpPr>
        <dsp:cNvPr id="0" name=""/>
        <dsp:cNvSpPr/>
      </dsp:nvSpPr>
      <dsp:spPr>
        <a:xfrm>
          <a:off x="4357800" y="215444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Code</a:t>
          </a:r>
        </a:p>
      </dsp:txBody>
      <dsp:txXfrm>
        <a:off x="4357800" y="2154447"/>
        <a:ext cx="1800000" cy="720000"/>
      </dsp:txXfrm>
    </dsp:sp>
    <dsp:sp modelId="{6ED39B8F-753A-43E9-ABCA-FE2A553509C9}">
      <dsp:nvSpPr>
        <dsp:cNvPr id="0" name=""/>
        <dsp:cNvSpPr/>
      </dsp:nvSpPr>
      <dsp:spPr>
        <a:xfrm>
          <a:off x="6967800" y="107442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FB7C2-FCE5-4322-B40B-0735590A4429}">
      <dsp:nvSpPr>
        <dsp:cNvPr id="0" name=""/>
        <dsp:cNvSpPr/>
      </dsp:nvSpPr>
      <dsp:spPr>
        <a:xfrm>
          <a:off x="6472800" y="215444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</a:t>
          </a:r>
        </a:p>
      </dsp:txBody>
      <dsp:txXfrm>
        <a:off x="6472800" y="2154447"/>
        <a:ext cx="1800000" cy="720000"/>
      </dsp:txXfrm>
    </dsp:sp>
    <dsp:sp modelId="{099F74C3-4A64-413A-B9C5-15A5E271A8E9}">
      <dsp:nvSpPr>
        <dsp:cNvPr id="0" name=""/>
        <dsp:cNvSpPr/>
      </dsp:nvSpPr>
      <dsp:spPr>
        <a:xfrm>
          <a:off x="9082800" y="1074428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16B91-3028-495D-B520-C1AF73EC1C7F}">
      <dsp:nvSpPr>
        <dsp:cNvPr id="0" name=""/>
        <dsp:cNvSpPr/>
      </dsp:nvSpPr>
      <dsp:spPr>
        <a:xfrm>
          <a:off x="8587800" y="215444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Market Place</a:t>
          </a:r>
        </a:p>
      </dsp:txBody>
      <dsp:txXfrm>
        <a:off x="8587800" y="2154447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7CBC-8C6D-173C-94CA-C9F451E66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A6460-43B0-E358-6587-FCD230BC6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F005-3ACD-4F3E-10D3-1A97A17F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00534-470F-3F59-B24D-E502F055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43A74-D896-EAFA-E569-9C6CF6D4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5815-50AC-0202-19B2-8FECA146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48AA3-5B48-C0C1-1F2A-49C082E2B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201F-653E-92AD-DD2E-36289759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B3DF-2F21-81FD-1A5A-CE7E8A92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4AE4-36B7-9726-84B2-527E3B33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769B2B-079C-7540-BD6F-DD74ADAAF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6A401-560C-046B-C77A-AE06A805B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6453-0215-B56C-E581-630A6CEC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C8614-C213-67FF-29D2-4FF5537A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DEC36-0FE1-DCD8-DBCE-2B9331B4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FB76-591A-97DA-7AFF-744968BF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15474-D42E-DA5F-08AD-7BDEF76B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F2216-ED1D-D318-A7D3-A2FEA9E5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4ACA-D131-EA94-94CB-7C7D2CF5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BB29-4F8B-04BC-DBED-0C858C54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4F2A-8E42-ED55-D867-7313FF53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4AA24-106C-2BBB-C5AE-55ECB23D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17FA-4DD8-444B-6EEF-028C66E4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4888-7D45-EAF3-8DEF-96D5C36F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51B80-7F67-1190-5D70-EBF0DBB8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75D3-DFC9-214B-779F-1E33E655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27C6-A503-60EA-182A-16E235668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A4181-C428-E28E-B2AD-865267346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2D249-B042-82C0-F56B-E46DEEEB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85940-9B40-2CB6-E2E4-736F07B2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C88BA-C376-93F4-7752-05FE9CBD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0A79-B457-C21B-F84A-68AFA96D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1780C-9CC3-A0C3-E21E-E3B9954E8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D1CB-32A8-E135-C1A7-323A00789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78BCE-6C6C-27AA-A54A-E007828AF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B92B7-15C5-51DB-2788-70C4918B2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B3D4D-FDBA-4F23-A295-E913350F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015C9-D59D-9DD9-969C-AB6F66E3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4669D-37A4-7E7D-3610-8A91241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156D-E9DA-FD10-11D5-DC162306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721FB-C9F1-51E7-3C62-099AC12D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468CA-7F7A-00F7-30C6-4D1AC911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CAC7C-EE64-28FB-A344-0699C2EC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71119-DDCB-97DD-50F5-2E19E05D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FFC14-FBAF-E636-F023-27BD1B5B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A6249-65F7-8EAA-7827-F9BE5F2C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874F-D326-DAF9-8C87-B0084342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615C-FC1C-5A0D-6864-DFD41149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80B1B-E4BF-31DF-7D89-F432A34E5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4A01A-E32B-75B4-5901-D991829B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DD5C3-E458-89CF-6E98-E2F15861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6B01E-71A9-0737-A29D-46E5F089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8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6232-ABF9-DBFD-B157-97958E62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7DE80-6C83-A301-FB54-02CBA7DF4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ABF8B-3681-6F44-F5CA-18D300B44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78B88-1242-57CF-B613-F77C4A22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0DA9F-E3F5-8B7F-8577-E1A4DE57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A732-B4A3-DDBD-A49A-8383A72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E1903-6F97-B5AA-70A4-992C88CB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F9AC1-22AF-5B74-9CB7-EBCE1D8E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C3D2-CD07-B392-9770-3748466F2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B3FE-5487-E447-80C0-7A888F8A5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91FDF-8A0A-E6A5-4EE4-E5578ACF5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0C98D-B5AC-1DC0-7BDE-C34B435F0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5C26-2745-DD4C-8C1B-6826AF2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4" y="493190"/>
            <a:ext cx="3619330" cy="318091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5B192-72B8-17B0-0F14-FA8B8C60D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398" y="3739768"/>
            <a:ext cx="9165204" cy="1424473"/>
          </a:xfrm>
        </p:spPr>
        <p:txBody>
          <a:bodyPr anchor="b">
            <a:normAutofit/>
          </a:bodyPr>
          <a:lstStyle/>
          <a:p>
            <a:r>
              <a:rPr lang="en-US" dirty="0" err="1"/>
              <a:t>Adilas</a:t>
            </a:r>
            <a:r>
              <a:rPr lang="en-US" dirty="0"/>
              <a:t> Lite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7B36F-9C21-04D4-973C-A492C180C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6" y="5295570"/>
            <a:ext cx="6953250" cy="744270"/>
          </a:xfrm>
        </p:spPr>
        <p:txBody>
          <a:bodyPr anchor="t">
            <a:normAutofit/>
          </a:bodyPr>
          <a:lstStyle/>
          <a:p>
            <a:r>
              <a:rPr lang="en-US" dirty="0"/>
              <a:t>Progress Report</a:t>
            </a: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76169085-7581-AE59-1D97-D2E97F99E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334" y="1469563"/>
            <a:ext cx="3378657" cy="9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B8D37-80D0-9EB0-FF52-9BA3D7F1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Feature Matrix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DB3DB4-222A-A4FF-1243-C0C79B3F8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365672"/>
              </p:ext>
            </p:extLst>
          </p:nvPr>
        </p:nvGraphicFramePr>
        <p:xfrm>
          <a:off x="4038600" y="1240742"/>
          <a:ext cx="7188201" cy="437313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38324">
                  <a:extLst>
                    <a:ext uri="{9D8B030D-6E8A-4147-A177-3AD203B41FA5}">
                      <a16:colId xmlns:a16="http://schemas.microsoft.com/office/drawing/2014/main" val="468806563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1203332577"/>
                    </a:ext>
                  </a:extLst>
                </a:gridCol>
                <a:gridCol w="894552">
                  <a:extLst>
                    <a:ext uri="{9D8B030D-6E8A-4147-A177-3AD203B41FA5}">
                      <a16:colId xmlns:a16="http://schemas.microsoft.com/office/drawing/2014/main" val="935496448"/>
                    </a:ext>
                  </a:extLst>
                </a:gridCol>
                <a:gridCol w="1350462">
                  <a:extLst>
                    <a:ext uri="{9D8B030D-6E8A-4147-A177-3AD203B41FA5}">
                      <a16:colId xmlns:a16="http://schemas.microsoft.com/office/drawing/2014/main" val="2269214348"/>
                    </a:ext>
                  </a:extLst>
                </a:gridCol>
                <a:gridCol w="704588">
                  <a:extLst>
                    <a:ext uri="{9D8B030D-6E8A-4147-A177-3AD203B41FA5}">
                      <a16:colId xmlns:a16="http://schemas.microsoft.com/office/drawing/2014/main" val="2465483832"/>
                    </a:ext>
                  </a:extLst>
                </a:gridCol>
                <a:gridCol w="1488616">
                  <a:extLst>
                    <a:ext uri="{9D8B030D-6E8A-4147-A177-3AD203B41FA5}">
                      <a16:colId xmlns:a16="http://schemas.microsoft.com/office/drawing/2014/main" val="2672678084"/>
                    </a:ext>
                  </a:extLst>
                </a:gridCol>
              </a:tblGrid>
              <a:tr h="463134">
                <a:tc>
                  <a:txBody>
                    <a:bodyPr/>
                    <a:lstStyle/>
                    <a:p>
                      <a:r>
                        <a:rPr lang="en-US" sz="1300" b="1" cap="none" spc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 marL="0" marR="61478" marT="24591" marB="1844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>
                          <a:solidFill>
                            <a:schemeClr val="tx1"/>
                          </a:solidFill>
                        </a:rPr>
                        <a:t>Free</a:t>
                      </a:r>
                    </a:p>
                  </a:txBody>
                  <a:tcPr marL="0" marR="61478" marT="24591" marB="1844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>
                          <a:solidFill>
                            <a:schemeClr val="tx1"/>
                          </a:solidFill>
                        </a:rPr>
                        <a:t>Basic</a:t>
                      </a:r>
                    </a:p>
                  </a:txBody>
                  <a:tcPr marL="0" marR="61478" marT="24591" marB="1844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>
                          <a:solidFill>
                            <a:schemeClr val="tx1"/>
                          </a:solidFill>
                        </a:rPr>
                        <a:t>Standard</a:t>
                      </a:r>
                    </a:p>
                  </a:txBody>
                  <a:tcPr marL="0" marR="61478" marT="24591" marB="1844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>
                          <a:solidFill>
                            <a:schemeClr val="tx1"/>
                          </a:solidFill>
                        </a:rPr>
                        <a:t>Pro</a:t>
                      </a:r>
                    </a:p>
                  </a:txBody>
                  <a:tcPr marL="0" marR="61478" marT="24591" marB="1844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>
                          <a:solidFill>
                            <a:schemeClr val="tx1"/>
                          </a:solidFill>
                        </a:rPr>
                        <a:t>Enterprise</a:t>
                      </a:r>
                    </a:p>
                  </a:txBody>
                  <a:tcPr marL="0" marR="61478" marT="24591" marB="18443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660619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Basic Customers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922607"/>
                  </a:ext>
                </a:extLst>
              </a:tr>
              <a:tr h="668060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Additional Customer Contacts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76188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Customer Logs/Notes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201778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Files/Content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30461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Accounts Receivable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82356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Shopping Cart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26348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Discounts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12819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Loyalty Points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61478" marT="24591" marB="1844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19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35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iagram of a core values&#10;&#10;Description automatically generated">
            <a:extLst>
              <a:ext uri="{FF2B5EF4-FFF2-40B4-BE49-F238E27FC236}">
                <a16:creationId xmlns:a16="http://schemas.microsoft.com/office/drawing/2014/main" id="{4E1F411F-80CD-1885-8FCD-BFA4FBA23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" b="34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2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pace ship and a spaceship in space&#10;&#10;Description automatically generated">
            <a:extLst>
              <a:ext uri="{FF2B5EF4-FFF2-40B4-BE49-F238E27FC236}">
                <a16:creationId xmlns:a16="http://schemas.microsoft.com/office/drawing/2014/main" id="{22A8804C-44D7-E4D9-687B-AC9B2B1F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" r="12746" b="-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server&#10;&#10;Description automatically generated">
            <a:extLst>
              <a:ext uri="{FF2B5EF4-FFF2-40B4-BE49-F238E27FC236}">
                <a16:creationId xmlns:a16="http://schemas.microsoft.com/office/drawing/2014/main" id="{FB6FD1D3-DD72-2B83-7889-615916719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911" y="643467"/>
            <a:ext cx="849617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4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1452C5-88B2-BA2C-85CD-177081366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8600" y="990600"/>
            <a:ext cx="2563813" cy="2824163"/>
          </a:xfrm>
          <a:prstGeom prst="rect">
            <a:avLst/>
          </a:prstGeom>
        </p:spPr>
      </p:pic>
      <p:pic>
        <p:nvPicPr>
          <p:cNvPr id="13" name="Picture 12" descr="A blue logo with a cloud and a gear&#10;&#10;Description automatically generated">
            <a:extLst>
              <a:ext uri="{FF2B5EF4-FFF2-40B4-BE49-F238E27FC236}">
                <a16:creationId xmlns:a16="http://schemas.microsoft.com/office/drawing/2014/main" id="{5E552264-E862-1D35-FB79-52C6B0C2F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875088"/>
            <a:ext cx="2563813" cy="1985963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5CB0305D-0D81-5EDE-F8B8-41A745313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738" y="990600"/>
            <a:ext cx="2732088" cy="1498600"/>
          </a:xfrm>
          <a:prstGeom prst="rect">
            <a:avLst/>
          </a:prstGeom>
        </p:spPr>
      </p:pic>
      <p:pic>
        <p:nvPicPr>
          <p:cNvPr id="17" name="Picture 16" descr="A purple and white logo&#10;&#10;Description automatically generated">
            <a:extLst>
              <a:ext uri="{FF2B5EF4-FFF2-40B4-BE49-F238E27FC236}">
                <a16:creationId xmlns:a16="http://schemas.microsoft.com/office/drawing/2014/main" id="{4B4FB752-107F-1855-6C4D-6E54370D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738" y="2547938"/>
            <a:ext cx="2732088" cy="1368425"/>
          </a:xfrm>
          <a:prstGeom prst="rect">
            <a:avLst/>
          </a:prstGeom>
        </p:spPr>
      </p:pic>
      <p:pic>
        <p:nvPicPr>
          <p:cNvPr id="11" name="Picture 10" descr="A group of black and green hexagons&#10;&#10;Description automatically generated">
            <a:extLst>
              <a:ext uri="{FF2B5EF4-FFF2-40B4-BE49-F238E27FC236}">
                <a16:creationId xmlns:a16="http://schemas.microsoft.com/office/drawing/2014/main" id="{F06DCCED-A8E7-AECF-49DE-80E625AB2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975" y="990600"/>
            <a:ext cx="1773238" cy="885825"/>
          </a:xfrm>
          <a:prstGeom prst="rect">
            <a:avLst/>
          </a:prstGeom>
        </p:spPr>
      </p:pic>
      <p:pic>
        <p:nvPicPr>
          <p:cNvPr id="19" name="Picture 18" descr="A purple square with white letters&#10;&#10;Description automatically generated">
            <a:extLst>
              <a:ext uri="{FF2B5EF4-FFF2-40B4-BE49-F238E27FC236}">
                <a16:creationId xmlns:a16="http://schemas.microsoft.com/office/drawing/2014/main" id="{D1E6D322-7BE1-03FF-4399-CCB793754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975" y="1935163"/>
            <a:ext cx="1773238" cy="901700"/>
          </a:xfrm>
          <a:prstGeom prst="rect">
            <a:avLst/>
          </a:prstGeom>
        </p:spPr>
      </p:pic>
      <p:pic>
        <p:nvPicPr>
          <p:cNvPr id="9" name="Picture 8" descr="A logo with a letter v&#10;&#10;Description automatically generated">
            <a:extLst>
              <a:ext uri="{FF2B5EF4-FFF2-40B4-BE49-F238E27FC236}">
                <a16:creationId xmlns:a16="http://schemas.microsoft.com/office/drawing/2014/main" id="{72A95024-E326-0733-5481-3E8435C51B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1975" y="2897188"/>
            <a:ext cx="1773238" cy="1017588"/>
          </a:xfrm>
          <a:prstGeom prst="rect">
            <a:avLst/>
          </a:prstGeom>
        </p:spPr>
      </p:pic>
      <p:pic>
        <p:nvPicPr>
          <p:cNvPr id="15" name="Picture 14" descr="A pink logo with text&#10;&#10;Description automatically generated">
            <a:extLst>
              <a:ext uri="{FF2B5EF4-FFF2-40B4-BE49-F238E27FC236}">
                <a16:creationId xmlns:a16="http://schemas.microsoft.com/office/drawing/2014/main" id="{AAB413B0-B694-9E9B-1CA6-234A236C2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2738" y="3975100"/>
            <a:ext cx="4564063" cy="1884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9F882-1064-C4E9-3AE7-BBC2F491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Frameworks/Libraries</a:t>
            </a:r>
          </a:p>
        </p:txBody>
      </p:sp>
    </p:spTree>
    <p:extLst>
      <p:ext uri="{BB962C8B-B14F-4D97-AF65-F5344CB8AC3E}">
        <p14:creationId xmlns:p14="http://schemas.microsoft.com/office/powerpoint/2010/main" val="341029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41601-39DB-502B-9790-B9749F63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Company Structure</a:t>
            </a:r>
          </a:p>
        </p:txBody>
      </p:sp>
      <p:pic>
        <p:nvPicPr>
          <p:cNvPr id="5" name="Content Placeholder 4" descr="A diagram of a fish model&#10;&#10;Description automatically generated">
            <a:extLst>
              <a:ext uri="{FF2B5EF4-FFF2-40B4-BE49-F238E27FC236}">
                <a16:creationId xmlns:a16="http://schemas.microsoft.com/office/drawing/2014/main" id="{6EC21C2B-4B94-45BF-F17F-7105E9BD5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51A04605-EA72-57FA-697B-F4B457C5B502}"/>
              </a:ext>
            </a:extLst>
          </p:cNvPr>
          <p:cNvSpPr/>
          <p:nvPr/>
        </p:nvSpPr>
        <p:spPr>
          <a:xfrm>
            <a:off x="481989" y="230495"/>
            <a:ext cx="11158075" cy="3685574"/>
          </a:xfrm>
          <a:prstGeom prst="blockArc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E4265-484B-B2BE-E9EB-412EBB64BE72}"/>
              </a:ext>
            </a:extLst>
          </p:cNvPr>
          <p:cNvSpPr txBox="1"/>
          <p:nvPr/>
        </p:nvSpPr>
        <p:spPr>
          <a:xfrm>
            <a:off x="4801965" y="501191"/>
            <a:ext cx="4174113" cy="38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94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Adilas</a:t>
            </a:r>
            <a:r>
              <a:rPr lang="en-US" sz="194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Admin/Billing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FD3B8E-E7D2-02C3-E67C-F5C964D8E9F5}"/>
              </a:ext>
            </a:extLst>
          </p:cNvPr>
          <p:cNvSpPr/>
          <p:nvPr/>
        </p:nvSpPr>
        <p:spPr>
          <a:xfrm>
            <a:off x="1198307" y="1695458"/>
            <a:ext cx="2854709" cy="22383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US" sz="2328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GROW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Sales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Marketing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Advertising</a:t>
            </a:r>
            <a:endParaRPr lang="en-US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23EBCF-5BE6-0761-9366-3EE7399AFAA5}"/>
              </a:ext>
            </a:extLst>
          </p:cNvPr>
          <p:cNvSpPr/>
          <p:nvPr/>
        </p:nvSpPr>
        <p:spPr>
          <a:xfrm>
            <a:off x="4444792" y="1351840"/>
            <a:ext cx="3246485" cy="24547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US" sz="2328" kern="12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RETAIN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Training/Setup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Customer Support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Consulting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Adilas</a:t>
            </a:r>
            <a:r>
              <a:rPr lang="en-US" sz="1746" kern="12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University</a:t>
            </a:r>
          </a:p>
          <a:p>
            <a:pPr algn="ctr">
              <a:spcAft>
                <a:spcPts val="600"/>
              </a:spcAft>
            </a:pPr>
            <a:endParaRPr lang="en-US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3F5954-30AA-DA68-9A21-AFFA0DFFB3AD}"/>
              </a:ext>
            </a:extLst>
          </p:cNvPr>
          <p:cNvSpPr/>
          <p:nvPr/>
        </p:nvSpPr>
        <p:spPr>
          <a:xfrm>
            <a:off x="7821134" y="1695458"/>
            <a:ext cx="3204841" cy="285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US" sz="2328" b="1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CODE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Project Management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Design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Development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Testing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Custom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Bugs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0BFB01-935C-FC6B-D0C6-5F451700DFA2}"/>
              </a:ext>
            </a:extLst>
          </p:cNvPr>
          <p:cNvSpPr/>
          <p:nvPr/>
        </p:nvSpPr>
        <p:spPr>
          <a:xfrm>
            <a:off x="2409345" y="3864180"/>
            <a:ext cx="3204841" cy="2685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US" sz="2328" b="1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IT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Servers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Database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Security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Hosting</a:t>
            </a:r>
            <a:endParaRPr lang="en-US" sz="1746" kern="12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endParaRPr lang="en-US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EE47E1-2F2E-3260-A0A3-EC3BDE32F705}"/>
              </a:ext>
            </a:extLst>
          </p:cNvPr>
          <p:cNvSpPr/>
          <p:nvPr/>
        </p:nvSpPr>
        <p:spPr>
          <a:xfrm>
            <a:off x="5698251" y="4073134"/>
            <a:ext cx="3204841" cy="2685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US" sz="2328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Cafe</a:t>
            </a:r>
            <a:endParaRPr lang="en-US" sz="2328" b="1" kern="12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Marketplace </a:t>
            </a:r>
          </a:p>
          <a:p>
            <a:pPr algn="ctr" defTabSz="886968">
              <a:spcAft>
                <a:spcPts val="600"/>
              </a:spcAft>
            </a:pPr>
            <a:r>
              <a:rPr lang="en-US" sz="1746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and o</a:t>
            </a:r>
            <a:r>
              <a:rPr lang="en-US" sz="1746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 money generating opportunities</a:t>
            </a:r>
            <a:endParaRPr lang="en-US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8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90BA62-26FC-99E2-488B-7D5896B02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70558"/>
            <a:ext cx="10905066" cy="351688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0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22603086-E277-CF31-1558-32B056FA0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5" b="679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8AA60-1AEA-276F-E0C0-6AA407DA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Mission Statement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0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BB982-DA50-9D2B-31C7-18DA2B30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Ideas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CA11DB-28C0-17DC-2CE4-271944930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6292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79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6F50B-3E5C-0217-6CE6-9A397936D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9057E-AC95-E83D-4242-ED25F0C4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10,000 ft 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03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BD84F-C55C-6FAA-D96A-E2C50A31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Each Department has a vision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6DA08CB2-7C7E-C03C-6AC1-6C16CC896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10198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06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4F9A85AB-2C70-EC35-1DBE-08ABF3D09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334" b="1468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9B4B9-9BD4-BCA4-38D3-D4EC493F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200">
                <a:solidFill>
                  <a:srgbClr val="FFFFFF"/>
                </a:solidFill>
              </a:rPr>
              <a:t>User Stories</a:t>
            </a:r>
          </a:p>
        </p:txBody>
      </p:sp>
    </p:spTree>
    <p:extLst>
      <p:ext uri="{BB962C8B-B14F-4D97-AF65-F5344CB8AC3E}">
        <p14:creationId xmlns:p14="http://schemas.microsoft.com/office/powerpoint/2010/main" val="35505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oom full of colourful balloons">
            <a:extLst>
              <a:ext uri="{FF2B5EF4-FFF2-40B4-BE49-F238E27FC236}">
                <a16:creationId xmlns:a16="http://schemas.microsoft.com/office/drawing/2014/main" id="{4E86E7D8-EF88-DEC3-1FB3-248F632E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E35E1E-C417-D913-AA24-73A55C7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200">
                <a:solidFill>
                  <a:srgbClr val="FFFFFF"/>
                </a:solidFill>
              </a:rPr>
              <a:t>Where do you want to play?</a:t>
            </a:r>
          </a:p>
        </p:txBody>
      </p:sp>
    </p:spTree>
    <p:extLst>
      <p:ext uri="{BB962C8B-B14F-4D97-AF65-F5344CB8AC3E}">
        <p14:creationId xmlns:p14="http://schemas.microsoft.com/office/powerpoint/2010/main" val="1317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orful funnel shaped diagram&#10;&#10;Description automatically generated">
            <a:extLst>
              <a:ext uri="{FF2B5EF4-FFF2-40B4-BE49-F238E27FC236}">
                <a16:creationId xmlns:a16="http://schemas.microsoft.com/office/drawing/2014/main" id="{EB08A295-473E-987E-1D3C-7DA2D4E4E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22411-D519-45EC-1568-56A7713E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Our Process</a:t>
            </a:r>
          </a:p>
        </p:txBody>
      </p:sp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619E6-FB1B-95AD-6D84-5F52390D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Organizing Things</a:t>
            </a:r>
          </a:p>
        </p:txBody>
      </p:sp>
      <p:pic>
        <p:nvPicPr>
          <p:cNvPr id="13" name="Picture 12" descr="A close-up of a bulletin board&#10;&#10;Description automatically generated">
            <a:extLst>
              <a:ext uri="{FF2B5EF4-FFF2-40B4-BE49-F238E27FC236}">
                <a16:creationId xmlns:a16="http://schemas.microsoft.com/office/drawing/2014/main" id="{927EA8EB-3F4C-B907-3BB7-42C00DC09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8" r="-4" b="-4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9" name="Picture 8" descr="A group of sticky notes on a board&#10;&#10;Description automatically generated">
            <a:extLst>
              <a:ext uri="{FF2B5EF4-FFF2-40B4-BE49-F238E27FC236}">
                <a16:creationId xmlns:a16="http://schemas.microsoft.com/office/drawing/2014/main" id="{000AE98D-6BA3-EFE7-F232-3B5169120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3" r="2171" b="2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7" name="Picture 6" descr="A group of post-it notes on a cork board&#10;&#10;Description automatically generated">
            <a:extLst>
              <a:ext uri="{FF2B5EF4-FFF2-40B4-BE49-F238E27FC236}">
                <a16:creationId xmlns:a16="http://schemas.microsoft.com/office/drawing/2014/main" id="{07B3147C-C282-BDA7-9591-C7A0E2F16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74" r="1" b="22708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5" name="Content Placeholder 4" descr="A board with many sticky notes&#10;&#10;Description automatically generated">
            <a:extLst>
              <a:ext uri="{FF2B5EF4-FFF2-40B4-BE49-F238E27FC236}">
                <a16:creationId xmlns:a16="http://schemas.microsoft.com/office/drawing/2014/main" id="{D1848C5F-3920-0672-E913-DBE28129D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7994" r="-3" b="5945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11" name="Picture 10" descr="Several sticky notes on a table&#10;&#10;Description automatically generated">
            <a:extLst>
              <a:ext uri="{FF2B5EF4-FFF2-40B4-BE49-F238E27FC236}">
                <a16:creationId xmlns:a16="http://schemas.microsoft.com/office/drawing/2014/main" id="{2B58A7B3-D000-F7E5-CE85-F40A1141E9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504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5">
            <a:extLst>
              <a:ext uri="{FF2B5EF4-FFF2-40B4-BE49-F238E27FC236}">
                <a16:creationId xmlns:a16="http://schemas.microsoft.com/office/drawing/2014/main" id="{5F9C13A6-D8BA-5B9B-3326-EA9CF918AD45}"/>
              </a:ext>
            </a:extLst>
          </p:cNvPr>
          <p:cNvSpPr/>
          <p:nvPr/>
        </p:nvSpPr>
        <p:spPr>
          <a:xfrm>
            <a:off x="2957400" y="1050320"/>
            <a:ext cx="3727618" cy="491799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F6C6D00-AF20-8BEF-74D9-9885BBBC7413}"/>
              </a:ext>
            </a:extLst>
          </p:cNvPr>
          <p:cNvSpPr/>
          <p:nvPr/>
        </p:nvSpPr>
        <p:spPr>
          <a:xfrm>
            <a:off x="5589385" y="296570"/>
            <a:ext cx="4751183" cy="56470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9E2B5A2-92BE-261C-D629-DCAE214B8FF2}"/>
              </a:ext>
            </a:extLst>
          </p:cNvPr>
          <p:cNvSpPr/>
          <p:nvPr/>
        </p:nvSpPr>
        <p:spPr>
          <a:xfrm>
            <a:off x="506624" y="1940013"/>
            <a:ext cx="3126260" cy="401594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B7361C8C-3FF6-DE1B-DFCB-E028F03FB461}"/>
              </a:ext>
            </a:extLst>
          </p:cNvPr>
          <p:cNvSpPr/>
          <p:nvPr/>
        </p:nvSpPr>
        <p:spPr>
          <a:xfrm>
            <a:off x="1227434" y="1254814"/>
            <a:ext cx="4456671" cy="470114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EEAB471-5869-77DE-308C-00EA8D2C3BF7}"/>
              </a:ext>
            </a:extLst>
          </p:cNvPr>
          <p:cNvSpPr/>
          <p:nvPr/>
        </p:nvSpPr>
        <p:spPr>
          <a:xfrm>
            <a:off x="6779764" y="914393"/>
            <a:ext cx="4751183" cy="505391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6EC59BD1-14DE-0706-F3D0-5434D962B97D}"/>
              </a:ext>
            </a:extLst>
          </p:cNvPr>
          <p:cNvSpPr/>
          <p:nvPr/>
        </p:nvSpPr>
        <p:spPr>
          <a:xfrm>
            <a:off x="4401060" y="889689"/>
            <a:ext cx="4619369" cy="506627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8418F94-057C-2956-11C9-6890CAC8A22C}"/>
              </a:ext>
            </a:extLst>
          </p:cNvPr>
          <p:cNvSpPr/>
          <p:nvPr/>
        </p:nvSpPr>
        <p:spPr>
          <a:xfrm>
            <a:off x="1726852" y="1940013"/>
            <a:ext cx="685803" cy="8526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4B0CD27A-53C1-77C5-81EA-3471FB781486}"/>
              </a:ext>
            </a:extLst>
          </p:cNvPr>
          <p:cNvSpPr/>
          <p:nvPr/>
        </p:nvSpPr>
        <p:spPr>
          <a:xfrm>
            <a:off x="3015625" y="1242462"/>
            <a:ext cx="898915" cy="91997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01DA138-27DF-E1EA-885E-CA2103047792}"/>
              </a:ext>
            </a:extLst>
          </p:cNvPr>
          <p:cNvSpPr/>
          <p:nvPr/>
        </p:nvSpPr>
        <p:spPr>
          <a:xfrm>
            <a:off x="4478307" y="1050320"/>
            <a:ext cx="685803" cy="8526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0099285-912F-8497-0368-9C76A16F8BDB}"/>
              </a:ext>
            </a:extLst>
          </p:cNvPr>
          <p:cNvSpPr/>
          <p:nvPr/>
        </p:nvSpPr>
        <p:spPr>
          <a:xfrm>
            <a:off x="6329759" y="877332"/>
            <a:ext cx="768177" cy="8279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B8F9D1EC-C429-9407-A8A2-D18FF42A6AD9}"/>
              </a:ext>
            </a:extLst>
          </p:cNvPr>
          <p:cNvSpPr/>
          <p:nvPr/>
        </p:nvSpPr>
        <p:spPr>
          <a:xfrm>
            <a:off x="7571102" y="308927"/>
            <a:ext cx="794454" cy="8279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CBB22CB0-E9C6-B95E-A143-A10F9A2C8E72}"/>
              </a:ext>
            </a:extLst>
          </p:cNvPr>
          <p:cNvSpPr/>
          <p:nvPr/>
        </p:nvSpPr>
        <p:spPr>
          <a:xfrm>
            <a:off x="8679092" y="914392"/>
            <a:ext cx="949920" cy="98854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2475B-0DB6-F5D5-44B0-A1EABC5FC569}"/>
              </a:ext>
            </a:extLst>
          </p:cNvPr>
          <p:cNvSpPr txBox="1"/>
          <p:nvPr/>
        </p:nvSpPr>
        <p:spPr>
          <a:xfrm>
            <a:off x="452110" y="296570"/>
            <a:ext cx="325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Expose the Snow Cap Peaks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CC4F3-0A61-14B0-E6E4-016B4B6A91B5}"/>
              </a:ext>
            </a:extLst>
          </p:cNvPr>
          <p:cNvCxnSpPr>
            <a:cxnSpLocks/>
          </p:cNvCxnSpPr>
          <p:nvPr/>
        </p:nvCxnSpPr>
        <p:spPr>
          <a:xfrm>
            <a:off x="1512665" y="765434"/>
            <a:ext cx="384819" cy="117457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13CF0D-00AE-CAC0-3F62-A89CCD0FACB6}"/>
              </a:ext>
            </a:extLst>
          </p:cNvPr>
          <p:cNvCxnSpPr>
            <a:cxnSpLocks/>
          </p:cNvCxnSpPr>
          <p:nvPr/>
        </p:nvCxnSpPr>
        <p:spPr>
          <a:xfrm>
            <a:off x="1522212" y="802603"/>
            <a:ext cx="1531153" cy="83465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F1E6E0-F610-4AC7-80C2-6A46AE299864}"/>
              </a:ext>
            </a:extLst>
          </p:cNvPr>
          <p:cNvCxnSpPr>
            <a:cxnSpLocks/>
          </p:cNvCxnSpPr>
          <p:nvPr/>
        </p:nvCxnSpPr>
        <p:spPr>
          <a:xfrm>
            <a:off x="1491127" y="809968"/>
            <a:ext cx="3032836" cy="59869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8AED05-6721-3BE4-A89E-3789EED63F0C}"/>
              </a:ext>
            </a:extLst>
          </p:cNvPr>
          <p:cNvCxnSpPr>
            <a:cxnSpLocks/>
          </p:cNvCxnSpPr>
          <p:nvPr/>
        </p:nvCxnSpPr>
        <p:spPr>
          <a:xfrm>
            <a:off x="1501321" y="804395"/>
            <a:ext cx="4828438" cy="60426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A0067D-059F-3A5F-1CB4-32ED6E8B198E}"/>
              </a:ext>
            </a:extLst>
          </p:cNvPr>
          <p:cNvCxnSpPr>
            <a:cxnSpLocks/>
          </p:cNvCxnSpPr>
          <p:nvPr/>
        </p:nvCxnSpPr>
        <p:spPr>
          <a:xfrm flipV="1">
            <a:off x="1472209" y="749868"/>
            <a:ext cx="6170472" cy="4028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089330-9115-212A-4891-D82F00201735}"/>
              </a:ext>
            </a:extLst>
          </p:cNvPr>
          <p:cNvCxnSpPr>
            <a:cxnSpLocks/>
          </p:cNvCxnSpPr>
          <p:nvPr/>
        </p:nvCxnSpPr>
        <p:spPr>
          <a:xfrm>
            <a:off x="1538690" y="795309"/>
            <a:ext cx="7296391" cy="61335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6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5">
            <a:extLst>
              <a:ext uri="{FF2B5EF4-FFF2-40B4-BE49-F238E27FC236}">
                <a16:creationId xmlns:a16="http://schemas.microsoft.com/office/drawing/2014/main" id="{5F9C13A6-D8BA-5B9B-3326-EA9CF918AD45}"/>
              </a:ext>
            </a:extLst>
          </p:cNvPr>
          <p:cNvSpPr/>
          <p:nvPr/>
        </p:nvSpPr>
        <p:spPr>
          <a:xfrm>
            <a:off x="2957400" y="1050320"/>
            <a:ext cx="3727618" cy="491799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F6C6D00-AF20-8BEF-74D9-9885BBBC7413}"/>
              </a:ext>
            </a:extLst>
          </p:cNvPr>
          <p:cNvSpPr/>
          <p:nvPr/>
        </p:nvSpPr>
        <p:spPr>
          <a:xfrm>
            <a:off x="5589385" y="296570"/>
            <a:ext cx="4751183" cy="56470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9E2B5A2-92BE-261C-D629-DCAE214B8FF2}"/>
              </a:ext>
            </a:extLst>
          </p:cNvPr>
          <p:cNvSpPr/>
          <p:nvPr/>
        </p:nvSpPr>
        <p:spPr>
          <a:xfrm>
            <a:off x="506624" y="1940013"/>
            <a:ext cx="3126260" cy="401594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B7361C8C-3FF6-DE1B-DFCB-E028F03FB461}"/>
              </a:ext>
            </a:extLst>
          </p:cNvPr>
          <p:cNvSpPr/>
          <p:nvPr/>
        </p:nvSpPr>
        <p:spPr>
          <a:xfrm>
            <a:off x="1227434" y="1254814"/>
            <a:ext cx="4456671" cy="470114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EEAB471-5869-77DE-308C-00EA8D2C3BF7}"/>
              </a:ext>
            </a:extLst>
          </p:cNvPr>
          <p:cNvSpPr/>
          <p:nvPr/>
        </p:nvSpPr>
        <p:spPr>
          <a:xfrm>
            <a:off x="6779764" y="914393"/>
            <a:ext cx="4751183" cy="505391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6EC59BD1-14DE-0706-F3D0-5434D962B97D}"/>
              </a:ext>
            </a:extLst>
          </p:cNvPr>
          <p:cNvSpPr/>
          <p:nvPr/>
        </p:nvSpPr>
        <p:spPr>
          <a:xfrm>
            <a:off x="4401060" y="889689"/>
            <a:ext cx="4619369" cy="506627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8418F94-057C-2956-11C9-6890CAC8A22C}"/>
              </a:ext>
            </a:extLst>
          </p:cNvPr>
          <p:cNvSpPr/>
          <p:nvPr/>
        </p:nvSpPr>
        <p:spPr>
          <a:xfrm>
            <a:off x="1726852" y="1940013"/>
            <a:ext cx="685803" cy="8526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4B0CD27A-53C1-77C5-81EA-3471FB781486}"/>
              </a:ext>
            </a:extLst>
          </p:cNvPr>
          <p:cNvSpPr/>
          <p:nvPr/>
        </p:nvSpPr>
        <p:spPr>
          <a:xfrm>
            <a:off x="3015625" y="1242462"/>
            <a:ext cx="898915" cy="91997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01DA138-27DF-E1EA-885E-CA2103047792}"/>
              </a:ext>
            </a:extLst>
          </p:cNvPr>
          <p:cNvSpPr/>
          <p:nvPr/>
        </p:nvSpPr>
        <p:spPr>
          <a:xfrm>
            <a:off x="4478307" y="1050320"/>
            <a:ext cx="685803" cy="8526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0099285-912F-8497-0368-9C76A16F8BDB}"/>
              </a:ext>
            </a:extLst>
          </p:cNvPr>
          <p:cNvSpPr/>
          <p:nvPr/>
        </p:nvSpPr>
        <p:spPr>
          <a:xfrm>
            <a:off x="6329759" y="877332"/>
            <a:ext cx="768177" cy="8279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B8F9D1EC-C429-9407-A8A2-D18FF42A6AD9}"/>
              </a:ext>
            </a:extLst>
          </p:cNvPr>
          <p:cNvSpPr/>
          <p:nvPr/>
        </p:nvSpPr>
        <p:spPr>
          <a:xfrm>
            <a:off x="7571102" y="308927"/>
            <a:ext cx="794454" cy="8279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CBB22CB0-E9C6-B95E-A143-A10F9A2C8E72}"/>
              </a:ext>
            </a:extLst>
          </p:cNvPr>
          <p:cNvSpPr/>
          <p:nvPr/>
        </p:nvSpPr>
        <p:spPr>
          <a:xfrm>
            <a:off x="8679092" y="914392"/>
            <a:ext cx="949920" cy="98854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FC3674-D2E3-DB0B-665D-8F6C7613518E}"/>
              </a:ext>
            </a:extLst>
          </p:cNvPr>
          <p:cNvCxnSpPr>
            <a:cxnSpLocks/>
          </p:cNvCxnSpPr>
          <p:nvPr/>
        </p:nvCxnSpPr>
        <p:spPr>
          <a:xfrm flipV="1">
            <a:off x="321276" y="1242462"/>
            <a:ext cx="10849232" cy="123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B3FD6E-69ED-B120-8CB0-41DEAC828BA3}"/>
              </a:ext>
            </a:extLst>
          </p:cNvPr>
          <p:cNvCxnSpPr>
            <a:cxnSpLocks/>
          </p:cNvCxnSpPr>
          <p:nvPr/>
        </p:nvCxnSpPr>
        <p:spPr>
          <a:xfrm>
            <a:off x="321276" y="2383402"/>
            <a:ext cx="1081114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D2A31E-553D-D0C4-45EA-CDC669EC0642}"/>
              </a:ext>
            </a:extLst>
          </p:cNvPr>
          <p:cNvCxnSpPr>
            <a:cxnSpLocks/>
          </p:cNvCxnSpPr>
          <p:nvPr/>
        </p:nvCxnSpPr>
        <p:spPr>
          <a:xfrm>
            <a:off x="321276" y="3429000"/>
            <a:ext cx="1081114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815A2C-2293-2120-0D46-3DF3A3DA0AE0}"/>
              </a:ext>
            </a:extLst>
          </p:cNvPr>
          <p:cNvCxnSpPr>
            <a:cxnSpLocks/>
          </p:cNvCxnSpPr>
          <p:nvPr/>
        </p:nvCxnSpPr>
        <p:spPr>
          <a:xfrm>
            <a:off x="321276" y="4607011"/>
            <a:ext cx="1070404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7A66DC-17E1-2508-C52D-1B633CF7934C}"/>
              </a:ext>
            </a:extLst>
          </p:cNvPr>
          <p:cNvCxnSpPr>
            <a:cxnSpLocks/>
          </p:cNvCxnSpPr>
          <p:nvPr/>
        </p:nvCxnSpPr>
        <p:spPr>
          <a:xfrm>
            <a:off x="321276" y="5785022"/>
            <a:ext cx="1059695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1E8820-F943-9561-0876-485379E3FC3D}"/>
              </a:ext>
            </a:extLst>
          </p:cNvPr>
          <p:cNvCxnSpPr>
            <a:cxnSpLocks/>
          </p:cNvCxnSpPr>
          <p:nvPr/>
        </p:nvCxnSpPr>
        <p:spPr>
          <a:xfrm flipH="1">
            <a:off x="822763" y="420130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045C10-ADA7-9BE6-DE2F-6E1D80EA7984}"/>
              </a:ext>
            </a:extLst>
          </p:cNvPr>
          <p:cNvCxnSpPr>
            <a:cxnSpLocks/>
          </p:cNvCxnSpPr>
          <p:nvPr/>
        </p:nvCxnSpPr>
        <p:spPr>
          <a:xfrm flipH="1">
            <a:off x="2001322" y="457194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64C85F6-4BF5-FC61-2520-F9DFC2F91F3D}"/>
              </a:ext>
            </a:extLst>
          </p:cNvPr>
          <p:cNvCxnSpPr>
            <a:cxnSpLocks/>
          </p:cNvCxnSpPr>
          <p:nvPr/>
        </p:nvCxnSpPr>
        <p:spPr>
          <a:xfrm flipH="1">
            <a:off x="3179881" y="494258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D0D5FB-47D9-8E8D-53EA-CE19C028AE7E}"/>
              </a:ext>
            </a:extLst>
          </p:cNvPr>
          <p:cNvCxnSpPr>
            <a:cxnSpLocks/>
          </p:cNvCxnSpPr>
          <p:nvPr/>
        </p:nvCxnSpPr>
        <p:spPr>
          <a:xfrm flipH="1">
            <a:off x="4358440" y="531322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084BD4-A552-E51D-0292-52F0C6D5795C}"/>
              </a:ext>
            </a:extLst>
          </p:cNvPr>
          <p:cNvCxnSpPr>
            <a:cxnSpLocks/>
          </p:cNvCxnSpPr>
          <p:nvPr/>
        </p:nvCxnSpPr>
        <p:spPr>
          <a:xfrm flipH="1">
            <a:off x="5536999" y="568386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E8ADE2-FF85-B353-1654-9ED60595953D}"/>
              </a:ext>
            </a:extLst>
          </p:cNvPr>
          <p:cNvCxnSpPr>
            <a:cxnSpLocks/>
          </p:cNvCxnSpPr>
          <p:nvPr/>
        </p:nvCxnSpPr>
        <p:spPr>
          <a:xfrm flipH="1">
            <a:off x="6715558" y="605450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8088A4F-8F9B-EE9A-A81A-95F12C34B27A}"/>
              </a:ext>
            </a:extLst>
          </p:cNvPr>
          <p:cNvCxnSpPr>
            <a:cxnSpLocks/>
          </p:cNvCxnSpPr>
          <p:nvPr/>
        </p:nvCxnSpPr>
        <p:spPr>
          <a:xfrm flipH="1">
            <a:off x="7894117" y="642514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2C4CD00-0E82-2A54-5F57-D00F39AC1DFC}"/>
              </a:ext>
            </a:extLst>
          </p:cNvPr>
          <p:cNvCxnSpPr>
            <a:cxnSpLocks/>
          </p:cNvCxnSpPr>
          <p:nvPr/>
        </p:nvCxnSpPr>
        <p:spPr>
          <a:xfrm flipH="1">
            <a:off x="9072676" y="679578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1DE39A3-DB70-B4DE-D13D-102B85C2795E}"/>
              </a:ext>
            </a:extLst>
          </p:cNvPr>
          <p:cNvCxnSpPr>
            <a:cxnSpLocks/>
          </p:cNvCxnSpPr>
          <p:nvPr/>
        </p:nvCxnSpPr>
        <p:spPr>
          <a:xfrm flipH="1">
            <a:off x="10251235" y="716642"/>
            <a:ext cx="252275" cy="5906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7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op view of cubes connected with black lines">
            <a:extLst>
              <a:ext uri="{FF2B5EF4-FFF2-40B4-BE49-F238E27FC236}">
                <a16:creationId xmlns:a16="http://schemas.microsoft.com/office/drawing/2014/main" id="{C080002E-C646-3FBF-B9A0-AD5EF6B62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2" b="1026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D82B1-AE2F-DF52-E1C3-D8AA4F65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Price Structure</a:t>
            </a:r>
          </a:p>
        </p:txBody>
      </p:sp>
    </p:spTree>
    <p:extLst>
      <p:ext uri="{BB962C8B-B14F-4D97-AF65-F5344CB8AC3E}">
        <p14:creationId xmlns:p14="http://schemas.microsoft.com/office/powerpoint/2010/main" val="39916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9ADD9-1AF2-3E5C-F49D-D81EB448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Tiered Versions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FCBD79-0581-EB50-5AAC-692D253AD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7095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91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B8D37-80D0-9EB0-FF52-9BA3D7F1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en-US"/>
              <a:t>Pricing Matrix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DB3DB4-222A-A4FF-1243-C0C79B3F8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54998"/>
              </p:ext>
            </p:extLst>
          </p:nvPr>
        </p:nvGraphicFramePr>
        <p:xfrm>
          <a:off x="1677672" y="2011363"/>
          <a:ext cx="8836659" cy="416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706">
                  <a:extLst>
                    <a:ext uri="{9D8B030D-6E8A-4147-A177-3AD203B41FA5}">
                      <a16:colId xmlns:a16="http://schemas.microsoft.com/office/drawing/2014/main" val="468806563"/>
                    </a:ext>
                  </a:extLst>
                </a:gridCol>
                <a:gridCol w="1306400">
                  <a:extLst>
                    <a:ext uri="{9D8B030D-6E8A-4147-A177-3AD203B41FA5}">
                      <a16:colId xmlns:a16="http://schemas.microsoft.com/office/drawing/2014/main" val="1203332577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935496448"/>
                    </a:ext>
                  </a:extLst>
                </a:gridCol>
                <a:gridCol w="1504706">
                  <a:extLst>
                    <a:ext uri="{9D8B030D-6E8A-4147-A177-3AD203B41FA5}">
                      <a16:colId xmlns:a16="http://schemas.microsoft.com/office/drawing/2014/main" val="2269214348"/>
                    </a:ext>
                  </a:extLst>
                </a:gridCol>
                <a:gridCol w="1548756">
                  <a:extLst>
                    <a:ext uri="{9D8B030D-6E8A-4147-A177-3AD203B41FA5}">
                      <a16:colId xmlns:a16="http://schemas.microsoft.com/office/drawing/2014/main" val="2465483832"/>
                    </a:ext>
                  </a:extLst>
                </a:gridCol>
                <a:gridCol w="1504706">
                  <a:extLst>
                    <a:ext uri="{9D8B030D-6E8A-4147-A177-3AD203B41FA5}">
                      <a16:colId xmlns:a16="http://schemas.microsoft.com/office/drawing/2014/main" val="2672678084"/>
                    </a:ext>
                  </a:extLst>
                </a:gridCol>
              </a:tblGrid>
              <a:tr h="345428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Free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Basic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Standard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Pro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Enterprise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1321660619"/>
                  </a:ext>
                </a:extLst>
              </a:tr>
              <a:tr h="345428">
                <a:tc>
                  <a:txBody>
                    <a:bodyPr/>
                    <a:lstStyle/>
                    <a:p>
                      <a:r>
                        <a:rPr lang="en-US" sz="1500"/>
                        <a:t>Users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Unlimited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Unlimited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3337922607"/>
                  </a:ext>
                </a:extLst>
              </a:tr>
              <a:tr h="345428">
                <a:tc>
                  <a:txBody>
                    <a:bodyPr/>
                    <a:lstStyle/>
                    <a:p>
                      <a:r>
                        <a:rPr lang="en-US" sz="1500"/>
                        <a:t>Invoice Count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1-15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500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Unlimited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Unlimited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2531176188"/>
                  </a:ext>
                </a:extLst>
              </a:tr>
              <a:tr h="345428">
                <a:tc>
                  <a:txBody>
                    <a:bodyPr/>
                    <a:lstStyle/>
                    <a:p>
                      <a:r>
                        <a:rPr lang="en-US" sz="1500"/>
                        <a:t>Total Sales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$5,000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$20,000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$200,000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3706201778"/>
                  </a:ext>
                </a:extLst>
              </a:tr>
              <a:tr h="345428">
                <a:tc>
                  <a:txBody>
                    <a:bodyPr/>
                    <a:lstStyle/>
                    <a:p>
                      <a:r>
                        <a:rPr lang="en-US" sz="1500"/>
                        <a:t>Customers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100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Unlimited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2343930461"/>
                  </a:ext>
                </a:extLst>
              </a:tr>
              <a:tr h="345428">
                <a:tc>
                  <a:txBody>
                    <a:bodyPr/>
                    <a:lstStyle/>
                    <a:p>
                      <a:r>
                        <a:rPr lang="en-US" sz="1500"/>
                        <a:t>Items/Products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1,000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290982356"/>
                  </a:ext>
                </a:extLst>
              </a:tr>
              <a:tr h="345428">
                <a:tc>
                  <a:txBody>
                    <a:bodyPr/>
                    <a:lstStyle/>
                    <a:p>
                      <a:r>
                        <a:rPr lang="en-US" sz="1500"/>
                        <a:t>Locations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10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3253826348"/>
                  </a:ext>
                </a:extLst>
              </a:tr>
              <a:tr h="1051986">
                <a:tc>
                  <a:txBody>
                    <a:bodyPr/>
                    <a:lstStyle/>
                    <a:p>
                      <a:r>
                        <a:rPr lang="en-US" sz="1500"/>
                        <a:t>Hosting Size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shared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shared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Shared, semi-dedicated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Semi-dedicated, dedicated, clustered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Dedicated, clustered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187512819"/>
                  </a:ext>
                </a:extLst>
              </a:tr>
              <a:tr h="345428">
                <a:tc>
                  <a:txBody>
                    <a:bodyPr/>
                    <a:lstStyle/>
                    <a:p>
                      <a:r>
                        <a:rPr lang="en-US" sz="1500"/>
                        <a:t>Storage Size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 GB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20 GB*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50 GB*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Unlimited</a:t>
                      </a:r>
                    </a:p>
                  </a:txBody>
                  <a:tcPr marL="78506" marR="78506" marT="39253" marB="392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Unlimited</a:t>
                      </a:r>
                    </a:p>
                  </a:txBody>
                  <a:tcPr marL="78506" marR="78506" marT="39253" marB="39253"/>
                </a:tc>
                <a:extLst>
                  <a:ext uri="{0D108BD9-81ED-4DB2-BD59-A6C34878D82A}">
                    <a16:rowId xmlns:a16="http://schemas.microsoft.com/office/drawing/2014/main" val="3237819525"/>
                  </a:ext>
                </a:extLst>
              </a:tr>
              <a:tr h="345428">
                <a:tc gridSpan="6">
                  <a:txBody>
                    <a:bodyPr/>
                    <a:lstStyle/>
                    <a:p>
                      <a:r>
                        <a:rPr lang="en-US" sz="1500"/>
                        <a:t>*Option to upgrade for more storage</a:t>
                      </a:r>
                    </a:p>
                  </a:txBody>
                  <a:tcPr marL="78506" marR="78506" marT="39253" marB="3925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2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8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338</Words>
  <Application>Microsoft Macintosh PowerPoint</Application>
  <PresentationFormat>Widescreen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Meiryo</vt:lpstr>
      <vt:lpstr>Arial</vt:lpstr>
      <vt:lpstr>Calibri</vt:lpstr>
      <vt:lpstr>Calibri Light</vt:lpstr>
      <vt:lpstr>Office Theme</vt:lpstr>
      <vt:lpstr>Adilas Lite</vt:lpstr>
      <vt:lpstr>10,000 ft Overview</vt:lpstr>
      <vt:lpstr>Our Process</vt:lpstr>
      <vt:lpstr>Organizing Things</vt:lpstr>
      <vt:lpstr>PowerPoint Presentation</vt:lpstr>
      <vt:lpstr>PowerPoint Presentation</vt:lpstr>
      <vt:lpstr>Price Structure</vt:lpstr>
      <vt:lpstr>Tiered Versions</vt:lpstr>
      <vt:lpstr>Pricing Matrix</vt:lpstr>
      <vt:lpstr>Feature Matrix</vt:lpstr>
      <vt:lpstr>PowerPoint Presentation</vt:lpstr>
      <vt:lpstr>PowerPoint Presentation</vt:lpstr>
      <vt:lpstr>PowerPoint Presentation</vt:lpstr>
      <vt:lpstr>Frameworks/Libraries</vt:lpstr>
      <vt:lpstr>Company Structure</vt:lpstr>
      <vt:lpstr>PowerPoint Presentation</vt:lpstr>
      <vt:lpstr>PowerPoint Presentation</vt:lpstr>
      <vt:lpstr>Mission Statement</vt:lpstr>
      <vt:lpstr>Ideas</vt:lpstr>
      <vt:lpstr>Each Department has a vision</vt:lpstr>
      <vt:lpstr>User Stories</vt:lpstr>
      <vt:lpstr>Where do you want to play?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Adilas Lite</dc:title>
  <dc:creator>Alan Williams</dc:creator>
  <cp:lastModifiedBy>Alan Williams</cp:lastModifiedBy>
  <cp:revision>2</cp:revision>
  <dcterms:created xsi:type="dcterms:W3CDTF">2023-07-18T21:47:40Z</dcterms:created>
  <dcterms:modified xsi:type="dcterms:W3CDTF">2023-07-19T00:30:11Z</dcterms:modified>
</cp:coreProperties>
</file>